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
  </p:notesMasterIdLst>
  <p:sldIdLst>
    <p:sldId id="256" r:id="rId5"/>
    <p:sldId id="259" r:id="rId6"/>
    <p:sldId id="257" r:id="rId7"/>
    <p:sldId id="258" r:id="rId8"/>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D55E46-7AF5-4D96-8D5F-2C759410C1B2}" v="4" dt="2026-07-21T06:11:08.748"/>
  </p1510:revLst>
</p1510:revInfo>
</file>

<file path=ppt/tableStyles.xml><?xml version="1.0" encoding="utf-8"?>
<a:tblStyleLst xmlns:a="http://schemas.openxmlformats.org/drawingml/2006/main" def="{5C22544A-7EE6-4342-B048-85BDC9FD1C3A}">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5" d="100"/>
          <a:sy n="125" d="100"/>
        </p:scale>
        <p:origin x="1296" y="-17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桑津 正輝(KUWAZU Masaki)" userId="d853297f-6e17-4ed5-ba30-f8f0f62b2ef0" providerId="ADAL" clId="{448229C8-6AA4-45BF-B761-D9A82F223F9D}"/>
    <pc:docChg chg="modSld modNotesMaster">
      <pc:chgData name="桑津 正輝(KUWAZU Masaki)" userId="d853297f-6e17-4ed5-ba30-f8f0f62b2ef0" providerId="ADAL" clId="{448229C8-6AA4-45BF-B761-D9A82F223F9D}" dt="2026-07-21T06:11:34.031" v="146" actId="1037"/>
      <pc:docMkLst>
        <pc:docMk/>
      </pc:docMkLst>
      <pc:sldChg chg="addSp modSp mod">
        <pc:chgData name="桑津 正輝(KUWAZU Masaki)" userId="d853297f-6e17-4ed5-ba30-f8f0f62b2ef0" providerId="ADAL" clId="{448229C8-6AA4-45BF-B761-D9A82F223F9D}" dt="2026-07-21T06:11:34.031" v="146" actId="1037"/>
        <pc:sldMkLst>
          <pc:docMk/>
          <pc:sldMk cId="1327295858" sldId="258"/>
        </pc:sldMkLst>
        <pc:spChg chg="add mod ord">
          <ac:chgData name="桑津 正輝(KUWAZU Masaki)" userId="d853297f-6e17-4ed5-ba30-f8f0f62b2ef0" providerId="ADAL" clId="{448229C8-6AA4-45BF-B761-D9A82F223F9D}" dt="2026-07-21T06:02:57.428" v="50" actId="1038"/>
          <ac:spMkLst>
            <pc:docMk/>
            <pc:sldMk cId="1327295858" sldId="258"/>
            <ac:spMk id="2" creationId="{C96A7143-A3C0-6072-0CFC-326661A96E84}"/>
          </ac:spMkLst>
        </pc:spChg>
        <pc:spChg chg="add mod">
          <ac:chgData name="桑津 正輝(KUWAZU Masaki)" userId="d853297f-6e17-4ed5-ba30-f8f0f62b2ef0" providerId="ADAL" clId="{448229C8-6AA4-45BF-B761-D9A82F223F9D}" dt="2026-07-21T06:02:41.272" v="36" actId="2085"/>
          <ac:spMkLst>
            <pc:docMk/>
            <pc:sldMk cId="1327295858" sldId="258"/>
            <ac:spMk id="4" creationId="{73A434DE-5F91-8DF5-CE71-D2BDC90A398D}"/>
          </ac:spMkLst>
        </pc:spChg>
        <pc:spChg chg="add mod">
          <ac:chgData name="桑津 正輝(KUWAZU Masaki)" userId="d853297f-6e17-4ed5-ba30-f8f0f62b2ef0" providerId="ADAL" clId="{448229C8-6AA4-45BF-B761-D9A82F223F9D}" dt="2026-07-21T06:11:02.548" v="128" actId="1036"/>
          <ac:spMkLst>
            <pc:docMk/>
            <pc:sldMk cId="1327295858" sldId="258"/>
            <ac:spMk id="5" creationId="{8BC53E10-02FD-893B-0F35-6EDD547FC908}"/>
          </ac:spMkLst>
        </pc:spChg>
        <pc:spChg chg="add mod">
          <ac:chgData name="桑津 正輝(KUWAZU Masaki)" userId="d853297f-6e17-4ed5-ba30-f8f0f62b2ef0" providerId="ADAL" clId="{448229C8-6AA4-45BF-B761-D9A82F223F9D}" dt="2026-07-21T06:11:34.031" v="146" actId="1037"/>
          <ac:spMkLst>
            <pc:docMk/>
            <pc:sldMk cId="1327295858" sldId="258"/>
            <ac:spMk id="7" creationId="{DD6CF60E-9725-5683-7DCD-A4F4095F37AF}"/>
          </ac:spMkLst>
        </pc:spChg>
        <pc:spChg chg="mod">
          <ac:chgData name="桑津 正輝(KUWAZU Masaki)" userId="d853297f-6e17-4ed5-ba30-f8f0f62b2ef0" providerId="ADAL" clId="{448229C8-6AA4-45BF-B761-D9A82F223F9D}" dt="2026-07-21T06:01:27.723" v="7" actId="20577"/>
          <ac:spMkLst>
            <pc:docMk/>
            <pc:sldMk cId="1327295858" sldId="258"/>
            <ac:spMk id="18" creationId="{24E7E1AB-9859-976A-7C98-24A581719058}"/>
          </ac:spMkLst>
        </pc:spChg>
        <pc:spChg chg="mod">
          <ac:chgData name="桑津 正輝(KUWAZU Masaki)" userId="d853297f-6e17-4ed5-ba30-f8f0f62b2ef0" providerId="ADAL" clId="{448229C8-6AA4-45BF-B761-D9A82F223F9D}" dt="2026-07-21T06:03:59.603" v="53" actId="207"/>
          <ac:spMkLst>
            <pc:docMk/>
            <pc:sldMk cId="1327295858" sldId="258"/>
            <ac:spMk id="27" creationId="{A80EFEFF-541B-9C23-5E42-2BB53FF70948}"/>
          </ac:spMkLst>
        </pc:spChg>
        <pc:spChg chg="mod">
          <ac:chgData name="桑津 正輝(KUWAZU Masaki)" userId="d853297f-6e17-4ed5-ba30-f8f0f62b2ef0" providerId="ADAL" clId="{448229C8-6AA4-45BF-B761-D9A82F223F9D}" dt="2026-07-21T06:03:09.319" v="51" actId="207"/>
          <ac:spMkLst>
            <pc:docMk/>
            <pc:sldMk cId="1327295858" sldId="258"/>
            <ac:spMk id="50" creationId="{B61314A9-3E76-A181-DC5F-86F3BFF5A0F6}"/>
          </ac:spMkLst>
        </pc:spChg>
      </pc:sldChg>
    </pc:docChg>
  </pc:docChgLst>
  <pc:docChgLst>
    <pc:chgData name="大村 聡実(OMURA Satomi)" userId="69c380e0-13fd-4cae-9eee-f58a4d6566a2" providerId="ADAL" clId="{72725C9C-5A88-4430-ADD7-63D1398233F1}"/>
    <pc:docChg chg="undo custSel modSld">
      <pc:chgData name="大村 聡実(OMURA Satomi)" userId="69c380e0-13fd-4cae-9eee-f58a4d6566a2" providerId="ADAL" clId="{72725C9C-5A88-4430-ADD7-63D1398233F1}" dt="2026-07-01T02:15:46.645" v="16" actId="14100"/>
      <pc:docMkLst>
        <pc:docMk/>
      </pc:docMkLst>
      <pc:sldChg chg="addSp modSp mod">
        <pc:chgData name="大村 聡実(OMURA Satomi)" userId="69c380e0-13fd-4cae-9eee-f58a4d6566a2" providerId="ADAL" clId="{72725C9C-5A88-4430-ADD7-63D1398233F1}" dt="2026-07-01T02:14:54.074" v="15" actId="255"/>
        <pc:sldMkLst>
          <pc:docMk/>
          <pc:sldMk cId="3906402613" sldId="256"/>
        </pc:sldMkLst>
        <pc:spChg chg="mod">
          <ac:chgData name="大村 聡実(OMURA Satomi)" userId="69c380e0-13fd-4cae-9eee-f58a4d6566a2" providerId="ADAL" clId="{72725C9C-5A88-4430-ADD7-63D1398233F1}" dt="2026-06-25T05:54:34.818" v="1" actId="1076"/>
          <ac:spMkLst>
            <pc:docMk/>
            <pc:sldMk cId="3906402613" sldId="256"/>
            <ac:spMk id="27" creationId="{03294CED-3093-2206-EB7F-E944145E7807}"/>
          </ac:spMkLst>
        </pc:spChg>
        <pc:spChg chg="mod">
          <ac:chgData name="大村 聡実(OMURA Satomi)" userId="69c380e0-13fd-4cae-9eee-f58a4d6566a2" providerId="ADAL" clId="{72725C9C-5A88-4430-ADD7-63D1398233F1}" dt="2026-06-25T05:54:28.043" v="0" actId="20577"/>
          <ac:spMkLst>
            <pc:docMk/>
            <pc:sldMk cId="3906402613" sldId="256"/>
            <ac:spMk id="31" creationId="{4AE1CF04-C5A6-E11C-89C8-5F30B4F45499}"/>
          </ac:spMkLst>
        </pc:spChg>
        <pc:spChg chg="mod">
          <ac:chgData name="大村 聡実(OMURA Satomi)" userId="69c380e0-13fd-4cae-9eee-f58a4d6566a2" providerId="ADAL" clId="{72725C9C-5A88-4430-ADD7-63D1398233F1}" dt="2026-06-25T05:54:34.818" v="1" actId="1076"/>
          <ac:spMkLst>
            <pc:docMk/>
            <pc:sldMk cId="3906402613" sldId="256"/>
            <ac:spMk id="32" creationId="{42DF0F5D-C7A4-13B8-F6CD-A8B0F34A9016}"/>
          </ac:spMkLst>
        </pc:spChg>
        <pc:spChg chg="mod">
          <ac:chgData name="大村 聡実(OMURA Satomi)" userId="69c380e0-13fd-4cae-9eee-f58a4d6566a2" providerId="ADAL" clId="{72725C9C-5A88-4430-ADD7-63D1398233F1}" dt="2026-06-25T05:54:48.299" v="4" actId="20577"/>
          <ac:spMkLst>
            <pc:docMk/>
            <pc:sldMk cId="3906402613" sldId="256"/>
            <ac:spMk id="39" creationId="{AE9814A9-F437-8C95-D25D-8828868B724D}"/>
          </ac:spMkLst>
        </pc:spChg>
        <pc:graphicFrameChg chg="modGraphic">
          <ac:chgData name="大村 聡実(OMURA Satomi)" userId="69c380e0-13fd-4cae-9eee-f58a4d6566a2" providerId="ADAL" clId="{72725C9C-5A88-4430-ADD7-63D1398233F1}" dt="2026-07-01T02:14:54.074" v="15" actId="255"/>
          <ac:graphicFrameMkLst>
            <pc:docMk/>
            <pc:sldMk cId="3906402613" sldId="256"/>
            <ac:graphicFrameMk id="3" creationId="{3E113A0E-7AB5-689F-5FE2-E8A87F6E8AB9}"/>
          </ac:graphicFrameMkLst>
        </pc:graphicFrameChg>
        <pc:picChg chg="mod">
          <ac:chgData name="大村 聡実(OMURA Satomi)" userId="69c380e0-13fd-4cae-9eee-f58a4d6566a2" providerId="ADAL" clId="{72725C9C-5A88-4430-ADD7-63D1398233F1}" dt="2026-06-25T05:54:34.818" v="1" actId="1076"/>
          <ac:picMkLst>
            <pc:docMk/>
            <pc:sldMk cId="3906402613" sldId="256"/>
            <ac:picMk id="4" creationId="{74679EF6-329E-21DB-6B3C-197397831D7F}"/>
          </ac:picMkLst>
        </pc:picChg>
      </pc:sldChg>
      <pc:sldChg chg="modSp mod">
        <pc:chgData name="大村 聡実(OMURA Satomi)" userId="69c380e0-13fd-4cae-9eee-f58a4d6566a2" providerId="ADAL" clId="{72725C9C-5A88-4430-ADD7-63D1398233F1}" dt="2026-07-01T02:15:46.645" v="16" actId="14100"/>
        <pc:sldMkLst>
          <pc:docMk/>
          <pc:sldMk cId="1327295858" sldId="258"/>
        </pc:sldMkLst>
        <pc:spChg chg="mod">
          <ac:chgData name="大村 聡実(OMURA Satomi)" userId="69c380e0-13fd-4cae-9eee-f58a4d6566a2" providerId="ADAL" clId="{72725C9C-5A88-4430-ADD7-63D1398233F1}" dt="2026-07-01T02:15:46.645" v="16" actId="14100"/>
          <ac:spMkLst>
            <pc:docMk/>
            <pc:sldMk cId="1327295858" sldId="258"/>
            <ac:spMk id="37" creationId="{832E5F7F-C488-B56C-13F0-49FEAE181C5D}"/>
          </ac:spMkLst>
        </pc:spChg>
      </pc:sldChg>
    </pc:docChg>
  </pc:docChgLst>
  <pc:docChgLst>
    <pc:chgData name="井出 裕美子" userId="6b0b8e90-be18-4f5b-8293-16004cfb1c91" providerId="ADAL" clId="{7DA782A5-4C87-40B2-8032-E7AD877914CF}"/>
    <pc:docChg chg="modSld">
      <pc:chgData name="井出 裕美子" userId="6b0b8e90-be18-4f5b-8293-16004cfb1c91" providerId="ADAL" clId="{7DA782A5-4C87-40B2-8032-E7AD877914CF}" dt="2026-06-26T08:38:17.814" v="7" actId="20577"/>
      <pc:docMkLst>
        <pc:docMk/>
      </pc:docMkLst>
      <pc:sldChg chg="modSp mod">
        <pc:chgData name="井出 裕美子" userId="6b0b8e90-be18-4f5b-8293-16004cfb1c91" providerId="ADAL" clId="{7DA782A5-4C87-40B2-8032-E7AD877914CF}" dt="2026-06-26T08:38:17.814" v="7" actId="20577"/>
        <pc:sldMkLst>
          <pc:docMk/>
          <pc:sldMk cId="1258305379" sldId="257"/>
        </pc:sldMkLst>
        <pc:spChg chg="mod">
          <ac:chgData name="井出 裕美子" userId="6b0b8e90-be18-4f5b-8293-16004cfb1c91" providerId="ADAL" clId="{7DA782A5-4C87-40B2-8032-E7AD877914CF}" dt="2026-06-26T08:38:17.814" v="7" actId="20577"/>
          <ac:spMkLst>
            <pc:docMk/>
            <pc:sldMk cId="1258305379" sldId="257"/>
            <ac:spMk id="9" creationId="{9F1A8DA9-1509-4204-64A2-6A47AA8C583F}"/>
          </ac:spMkLst>
        </pc:spChg>
      </pc:sldChg>
    </pc:docChg>
  </pc:docChgLst>
  <pc:docChgLst>
    <pc:chgData name="星川 裕貴" userId="0c041d04-cf52-4d83-b236-dff3a31ffb0d" providerId="ADAL" clId="{709F10A4-3584-43D0-8401-9264DCD4CDC6}"/>
    <pc:docChg chg="undo custSel modSld">
      <pc:chgData name="星川 裕貴" userId="0c041d04-cf52-4d83-b236-dff3a31ffb0d" providerId="ADAL" clId="{709F10A4-3584-43D0-8401-9264DCD4CDC6}" dt="2026-06-26T07:20:49.236" v="343" actId="20577"/>
      <pc:docMkLst>
        <pc:docMk/>
      </pc:docMkLst>
      <pc:sldChg chg="addSp delSp modSp mod">
        <pc:chgData name="星川 裕貴" userId="0c041d04-cf52-4d83-b236-dff3a31ffb0d" providerId="ADAL" clId="{709F10A4-3584-43D0-8401-9264DCD4CDC6}" dt="2026-06-26T06:17:33.909" v="19" actId="1076"/>
        <pc:sldMkLst>
          <pc:docMk/>
          <pc:sldMk cId="3906402613" sldId="256"/>
        </pc:sldMkLst>
        <pc:spChg chg="mod">
          <ac:chgData name="星川 裕貴" userId="0c041d04-cf52-4d83-b236-dff3a31ffb0d" providerId="ADAL" clId="{709F10A4-3584-43D0-8401-9264DCD4CDC6}" dt="2026-06-26T06:17:33.909" v="19" actId="1076"/>
          <ac:spMkLst>
            <pc:docMk/>
            <pc:sldMk cId="3906402613" sldId="256"/>
            <ac:spMk id="36" creationId="{122C60E4-0879-667F-6FE7-37BC0C36D1B8}"/>
          </ac:spMkLst>
        </pc:spChg>
        <pc:spChg chg="mod">
          <ac:chgData name="星川 裕貴" userId="0c041d04-cf52-4d83-b236-dff3a31ffb0d" providerId="ADAL" clId="{709F10A4-3584-43D0-8401-9264DCD4CDC6}" dt="2026-06-26T06:16:52.752" v="11" actId="20577"/>
          <ac:spMkLst>
            <pc:docMk/>
            <pc:sldMk cId="3906402613" sldId="256"/>
            <ac:spMk id="39" creationId="{AE9814A9-F437-8C95-D25D-8828868B724D}"/>
          </ac:spMkLst>
        </pc:spChg>
        <pc:graphicFrameChg chg="add mod modGraphic">
          <ac:chgData name="星川 裕貴" userId="0c041d04-cf52-4d83-b236-dff3a31ffb0d" providerId="ADAL" clId="{709F10A4-3584-43D0-8401-9264DCD4CDC6}" dt="2026-06-26T06:17:26.753" v="18" actId="12385"/>
          <ac:graphicFrameMkLst>
            <pc:docMk/>
            <pc:sldMk cId="3906402613" sldId="256"/>
            <ac:graphicFrameMk id="3" creationId="{3E113A0E-7AB5-689F-5FE2-E8A87F6E8AB9}"/>
          </ac:graphicFrameMkLst>
        </pc:graphicFrameChg>
      </pc:sldChg>
      <pc:sldChg chg="modSp mod">
        <pc:chgData name="星川 裕貴" userId="0c041d04-cf52-4d83-b236-dff3a31ffb0d" providerId="ADAL" clId="{709F10A4-3584-43D0-8401-9264DCD4CDC6}" dt="2026-06-26T07:20:08.791" v="334" actId="20577"/>
        <pc:sldMkLst>
          <pc:docMk/>
          <pc:sldMk cId="1258305379" sldId="257"/>
        </pc:sldMkLst>
        <pc:spChg chg="mod">
          <ac:chgData name="星川 裕貴" userId="0c041d04-cf52-4d83-b236-dff3a31ffb0d" providerId="ADAL" clId="{709F10A4-3584-43D0-8401-9264DCD4CDC6}" dt="2026-06-26T07:20:08.791" v="334" actId="20577"/>
          <ac:spMkLst>
            <pc:docMk/>
            <pc:sldMk cId="1258305379" sldId="257"/>
            <ac:spMk id="9" creationId="{9F1A8DA9-1509-4204-64A2-6A47AA8C583F}"/>
          </ac:spMkLst>
        </pc:spChg>
        <pc:spChg chg="mod">
          <ac:chgData name="星川 裕貴" userId="0c041d04-cf52-4d83-b236-dff3a31ffb0d" providerId="ADAL" clId="{709F10A4-3584-43D0-8401-9264DCD4CDC6}" dt="2026-06-26T06:16:09.465" v="1"/>
          <ac:spMkLst>
            <pc:docMk/>
            <pc:sldMk cId="1258305379" sldId="257"/>
            <ac:spMk id="16" creationId="{A68A9E1A-7295-A961-5CBB-248F14938F3D}"/>
          </ac:spMkLst>
        </pc:spChg>
      </pc:sldChg>
      <pc:sldChg chg="modSp mod">
        <pc:chgData name="星川 裕貴" userId="0c041d04-cf52-4d83-b236-dff3a31ffb0d" providerId="ADAL" clId="{709F10A4-3584-43D0-8401-9264DCD4CDC6}" dt="2026-06-26T07:20:49.236" v="343" actId="20577"/>
        <pc:sldMkLst>
          <pc:docMk/>
          <pc:sldMk cId="1327295858" sldId="258"/>
        </pc:sldMkLst>
        <pc:spChg chg="mod">
          <ac:chgData name="星川 裕貴" userId="0c041d04-cf52-4d83-b236-dff3a31ffb0d" providerId="ADAL" clId="{709F10A4-3584-43D0-8401-9264DCD4CDC6}" dt="2026-06-26T07:20:49.236" v="343" actId="20577"/>
          <ac:spMkLst>
            <pc:docMk/>
            <pc:sldMk cId="1327295858" sldId="258"/>
            <ac:spMk id="3" creationId="{3ED3F0AC-32C4-6F48-5099-D48A84C677F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3"/>
            <a:ext cx="2918831" cy="495029"/>
          </a:xfrm>
          <a:prstGeom prst="rect">
            <a:avLst/>
          </a:prstGeom>
        </p:spPr>
        <p:txBody>
          <a:bodyPr vert="horz" lIns="90762" tIns="45381" rIns="90762" bIns="4538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3"/>
            <a:ext cx="2918831" cy="495029"/>
          </a:xfrm>
          <a:prstGeom prst="rect">
            <a:avLst/>
          </a:prstGeom>
        </p:spPr>
        <p:txBody>
          <a:bodyPr vert="horz" lIns="90762" tIns="45381" rIns="90762" bIns="45381" rtlCol="0"/>
          <a:lstStyle>
            <a:lvl1pPr algn="r">
              <a:defRPr sz="1200"/>
            </a:lvl1pPr>
          </a:lstStyle>
          <a:p>
            <a:fld id="{1FA53EBA-3606-41C6-B844-12D8D49B8AE4}" type="datetimeFigureOut">
              <a:rPr kumimoji="1" lang="ja-JP" altLang="en-US" smtClean="0"/>
              <a:t>2026/7/21</a:t>
            </a:fld>
            <a:endParaRPr kumimoji="1" lang="ja-JP" altLang="en-US"/>
          </a:p>
        </p:txBody>
      </p:sp>
      <p:sp>
        <p:nvSpPr>
          <p:cNvPr id="4" name="スライド イメージ プレースホルダー 3"/>
          <p:cNvSpPr>
            <a:spLocks noGrp="1" noRot="1" noChangeAspect="1"/>
          </p:cNvSpPr>
          <p:nvPr>
            <p:ph type="sldImg" idx="2"/>
          </p:nvPr>
        </p:nvSpPr>
        <p:spPr>
          <a:xfrm>
            <a:off x="2214563" y="1231900"/>
            <a:ext cx="2306637" cy="3332163"/>
          </a:xfrm>
          <a:prstGeom prst="rect">
            <a:avLst/>
          </a:prstGeom>
          <a:noFill/>
          <a:ln w="12700">
            <a:solidFill>
              <a:prstClr val="black"/>
            </a:solidFill>
          </a:ln>
        </p:spPr>
        <p:txBody>
          <a:bodyPr vert="horz" lIns="90762" tIns="45381" rIns="90762" bIns="45381" rtlCol="0" anchor="ctr"/>
          <a:lstStyle/>
          <a:p>
            <a:endParaRPr lang="ja-JP" altLang="en-US"/>
          </a:p>
        </p:txBody>
      </p:sp>
      <p:sp>
        <p:nvSpPr>
          <p:cNvPr id="5" name="ノート プレースホルダー 4"/>
          <p:cNvSpPr>
            <a:spLocks noGrp="1"/>
          </p:cNvSpPr>
          <p:nvPr>
            <p:ph type="body" sz="quarter" idx="3"/>
          </p:nvPr>
        </p:nvSpPr>
        <p:spPr>
          <a:xfrm>
            <a:off x="673578" y="4748164"/>
            <a:ext cx="5388609" cy="3884860"/>
          </a:xfrm>
          <a:prstGeom prst="rect">
            <a:avLst/>
          </a:prstGeom>
        </p:spPr>
        <p:txBody>
          <a:bodyPr vert="horz" lIns="90762" tIns="45381" rIns="90762" bIns="4538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371289"/>
            <a:ext cx="2918831" cy="495028"/>
          </a:xfrm>
          <a:prstGeom prst="rect">
            <a:avLst/>
          </a:prstGeom>
        </p:spPr>
        <p:txBody>
          <a:bodyPr vert="horz" lIns="90762" tIns="45381" rIns="90762" bIns="4538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9"/>
            <a:ext cx="2918831" cy="495028"/>
          </a:xfrm>
          <a:prstGeom prst="rect">
            <a:avLst/>
          </a:prstGeom>
        </p:spPr>
        <p:txBody>
          <a:bodyPr vert="horz" lIns="90762" tIns="45381" rIns="90762" bIns="45381" rtlCol="0" anchor="b"/>
          <a:lstStyle>
            <a:lvl1pPr algn="r">
              <a:defRPr sz="1200"/>
            </a:lvl1pPr>
          </a:lstStyle>
          <a:p>
            <a:fld id="{058B7C3E-FBEC-4D27-A09E-4D1D46B1290C}" type="slidenum">
              <a:rPr kumimoji="1" lang="ja-JP" altLang="en-US" smtClean="0"/>
              <a:t>‹#›</a:t>
            </a:fld>
            <a:endParaRPr kumimoji="1" lang="ja-JP" altLang="en-US"/>
          </a:p>
        </p:txBody>
      </p:sp>
    </p:spTree>
    <p:extLst>
      <p:ext uri="{BB962C8B-B14F-4D97-AF65-F5344CB8AC3E}">
        <p14:creationId xmlns:p14="http://schemas.microsoft.com/office/powerpoint/2010/main" val="21328160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58B7C3E-FBEC-4D27-A09E-4D1D46B1290C}" type="slidenum">
              <a:rPr kumimoji="1" lang="ja-JP" altLang="en-US" smtClean="0"/>
              <a:t>1</a:t>
            </a:fld>
            <a:endParaRPr kumimoji="1" lang="ja-JP" altLang="en-US"/>
          </a:p>
        </p:txBody>
      </p:sp>
    </p:spTree>
    <p:extLst>
      <p:ext uri="{BB962C8B-B14F-4D97-AF65-F5344CB8AC3E}">
        <p14:creationId xmlns:p14="http://schemas.microsoft.com/office/powerpoint/2010/main" val="1640055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58B7C3E-FBEC-4D27-A09E-4D1D46B1290C}" type="slidenum">
              <a:rPr kumimoji="1" lang="ja-JP" altLang="en-US" smtClean="0"/>
              <a:t>4</a:t>
            </a:fld>
            <a:endParaRPr kumimoji="1" lang="ja-JP" altLang="en-US"/>
          </a:p>
        </p:txBody>
      </p:sp>
    </p:spTree>
    <p:extLst>
      <p:ext uri="{BB962C8B-B14F-4D97-AF65-F5344CB8AC3E}">
        <p14:creationId xmlns:p14="http://schemas.microsoft.com/office/powerpoint/2010/main" val="2121625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2434182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149350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1721019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359629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1614368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3332957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2298007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652814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2942082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3860441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272AF51D-20CC-4BCE-9B88-7BA8208D4BD1}"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3053629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272AF51D-20CC-4BCE-9B88-7BA8208D4BD1}" type="datetimeFigureOut">
              <a:rPr kumimoji="1" lang="ja-JP" altLang="en-US" smtClean="0"/>
              <a:t>2026/7/21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1749ABD1-C44C-4DF5-919D-03C305FF0F59}" type="slidenum">
              <a:rPr kumimoji="1" lang="ja-JP" altLang="en-US" smtClean="0"/>
              <a:t>‹#›</a:t>
            </a:fld>
            <a:endParaRPr kumimoji="1" lang="ja-JP" altLang="en-US"/>
          </a:p>
        </p:txBody>
      </p:sp>
    </p:spTree>
    <p:extLst>
      <p:ext uri="{BB962C8B-B14F-4D97-AF65-F5344CB8AC3E}">
        <p14:creationId xmlns:p14="http://schemas.microsoft.com/office/powerpoint/2010/main" val="3412789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nta.go.jp/law/bunshokaito/hojin/050707/04.htm"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hyperlink" Target="https://actualticket.2027tkc.com/n/form/eepb/ppLWu8JHK5a4vahhaQ5yk" TargetMode="External"/><Relationship Id="rId1" Type="http://schemas.openxmlformats.org/officeDocument/2006/relationships/slideLayout" Target="../slideLayouts/slideLayout2.xml"/><Relationship Id="rId6" Type="http://schemas.openxmlformats.org/officeDocument/2006/relationships/hyperlink" Target="mailto:ticket@expo2027yokohama.or.jp&#160;%20&#8203;" TargetMode="External"/><Relationship Id="rId5" Type="http://schemas.openxmlformats.org/officeDocument/2006/relationships/hyperlink" Target="mailto:actualticket@2027tkc.com"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hyperlink" Target="https://forms.office.com/r/KD8f5Kvkf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ticket.expo2027yokohama.or.jp/partner/" TargetMode="External"/><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93AEA1-C08C-2755-FFA6-62ADAD7EF4F9}"/>
              </a:ext>
            </a:extLst>
          </p:cNvPr>
          <p:cNvSpPr>
            <a:spLocks noGrp="1"/>
          </p:cNvSpPr>
          <p:nvPr>
            <p:ph type="ctrTitle"/>
          </p:nvPr>
        </p:nvSpPr>
        <p:spPr>
          <a:xfrm>
            <a:off x="1499235" y="70909"/>
            <a:ext cx="3859530" cy="860753"/>
          </a:xfrm>
        </p:spPr>
        <p:txBody>
          <a:bodyPr>
            <a:normAutofit/>
          </a:bodyPr>
          <a:lstStyle/>
          <a:p>
            <a:r>
              <a:rPr kumimoji="1" lang="en-US" altLang="ja-JP" sz="2400" b="1" dirty="0">
                <a:latin typeface="BIZ UDPゴシック" panose="020B0400000000000000" pitchFamily="50" charset="-128"/>
                <a:ea typeface="BIZ UDPゴシック" panose="020B0400000000000000" pitchFamily="50" charset="-128"/>
              </a:rPr>
              <a:t>GREEN×EXPO</a:t>
            </a:r>
            <a:r>
              <a:rPr lang="ja-JP" altLang="en-US" sz="2400" b="1" dirty="0">
                <a:latin typeface="BIZ UDPゴシック" panose="020B0400000000000000" pitchFamily="50" charset="-128"/>
                <a:ea typeface="BIZ UDPゴシック" panose="020B0400000000000000" pitchFamily="50" charset="-128"/>
              </a:rPr>
              <a:t> </a:t>
            </a:r>
            <a:r>
              <a:rPr kumimoji="1" lang="en-US" altLang="ja-JP" sz="2400" b="1" dirty="0">
                <a:latin typeface="BIZ UDPゴシック" panose="020B0400000000000000" pitchFamily="50" charset="-128"/>
                <a:ea typeface="BIZ UDPゴシック" panose="020B0400000000000000" pitchFamily="50" charset="-128"/>
              </a:rPr>
              <a:t>2027</a:t>
            </a:r>
            <a:br>
              <a:rPr kumimoji="1" lang="en-US" altLang="ja-JP" sz="2400" b="1" dirty="0">
                <a:latin typeface="BIZ UDPゴシック" panose="020B0400000000000000" pitchFamily="50" charset="-128"/>
                <a:ea typeface="BIZ UDPゴシック" panose="020B0400000000000000" pitchFamily="50" charset="-128"/>
              </a:rPr>
            </a:br>
            <a:r>
              <a:rPr kumimoji="1" lang="ja-JP" altLang="en-US" sz="2400" b="1" dirty="0">
                <a:latin typeface="BIZ UDPゴシック" panose="020B0400000000000000" pitchFamily="50" charset="-128"/>
                <a:ea typeface="BIZ UDPゴシック" panose="020B0400000000000000" pitchFamily="50" charset="-128"/>
              </a:rPr>
              <a:t>　入場チケット　好評発売中</a:t>
            </a:r>
          </a:p>
        </p:txBody>
      </p:sp>
      <p:cxnSp>
        <p:nvCxnSpPr>
          <p:cNvPr id="24" name="直線コネクタ 23">
            <a:extLst>
              <a:ext uri="{FF2B5EF4-FFF2-40B4-BE49-F238E27FC236}">
                <a16:creationId xmlns:a16="http://schemas.microsoft.com/office/drawing/2014/main" id="{3FD7C39D-E6B3-0936-0A03-DD11850B01BF}"/>
              </a:ext>
            </a:extLst>
          </p:cNvPr>
          <p:cNvCxnSpPr/>
          <p:nvPr/>
        </p:nvCxnSpPr>
        <p:spPr>
          <a:xfrm>
            <a:off x="514350" y="939230"/>
            <a:ext cx="6011186" cy="0"/>
          </a:xfrm>
          <a:prstGeom prst="line">
            <a:avLst/>
          </a:prstGeom>
          <a:ln w="3810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pic>
        <p:nvPicPr>
          <p:cNvPr id="29" name="図 28">
            <a:extLst>
              <a:ext uri="{FF2B5EF4-FFF2-40B4-BE49-F238E27FC236}">
                <a16:creationId xmlns:a16="http://schemas.microsoft.com/office/drawing/2014/main" id="{5F19A312-F29D-79BA-9010-65860ED6C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071" y="56412"/>
            <a:ext cx="1499982" cy="986736"/>
          </a:xfrm>
          <a:prstGeom prst="rect">
            <a:avLst/>
          </a:prstGeom>
        </p:spPr>
      </p:pic>
      <p:pic>
        <p:nvPicPr>
          <p:cNvPr id="4" name="図 3">
            <a:extLst>
              <a:ext uri="{FF2B5EF4-FFF2-40B4-BE49-F238E27FC236}">
                <a16:creationId xmlns:a16="http://schemas.microsoft.com/office/drawing/2014/main" id="{74679EF6-329E-21DB-6B3C-197397831D7F}"/>
              </a:ext>
            </a:extLst>
          </p:cNvPr>
          <p:cNvPicPr>
            <a:picLocks noChangeAspect="1"/>
          </p:cNvPicPr>
          <p:nvPr/>
        </p:nvPicPr>
        <p:blipFill>
          <a:blip r:embed="rId4"/>
          <a:stretch>
            <a:fillRect/>
          </a:stretch>
        </p:blipFill>
        <p:spPr>
          <a:xfrm>
            <a:off x="220320" y="2329852"/>
            <a:ext cx="6470151" cy="2731648"/>
          </a:xfrm>
          <a:prstGeom prst="rect">
            <a:avLst/>
          </a:prstGeom>
        </p:spPr>
      </p:pic>
      <p:sp>
        <p:nvSpPr>
          <p:cNvPr id="27" name="字幕 2">
            <a:extLst>
              <a:ext uri="{FF2B5EF4-FFF2-40B4-BE49-F238E27FC236}">
                <a16:creationId xmlns:a16="http://schemas.microsoft.com/office/drawing/2014/main" id="{03294CED-3093-2206-EB7F-E944145E7807}"/>
              </a:ext>
            </a:extLst>
          </p:cNvPr>
          <p:cNvSpPr>
            <a:spLocks noGrp="1"/>
          </p:cNvSpPr>
          <p:nvPr/>
        </p:nvSpPr>
        <p:spPr>
          <a:xfrm>
            <a:off x="2059960" y="5112626"/>
            <a:ext cx="4630511" cy="230053"/>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r">
              <a:lnSpc>
                <a:spcPct val="100000"/>
              </a:lnSpc>
            </a:pPr>
            <a:r>
              <a:rPr lang="en-US" altLang="ja-JP" sz="700"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700" dirty="0">
                <a:solidFill>
                  <a:schemeClr val="tx1">
                    <a:lumMod val="50000"/>
                  </a:schemeClr>
                </a:solidFill>
                <a:latin typeface="BIZ UDPゴシック" panose="020B0400000000000000" pitchFamily="50" charset="-128"/>
                <a:ea typeface="BIZ UDPゴシック" panose="020B0400000000000000" pitchFamily="50" charset="-128"/>
              </a:rPr>
              <a:t>小学校卒業前の</a:t>
            </a:r>
            <a:r>
              <a:rPr lang="en-US" altLang="ja-JP" sz="700" dirty="0">
                <a:solidFill>
                  <a:schemeClr val="tx1">
                    <a:lumMod val="50000"/>
                  </a:schemeClr>
                </a:solidFill>
                <a:latin typeface="BIZ UDPゴシック" panose="020B0400000000000000" pitchFamily="50" charset="-128"/>
                <a:ea typeface="BIZ UDPゴシック" panose="020B0400000000000000" pitchFamily="50" charset="-128"/>
              </a:rPr>
              <a:t>12</a:t>
            </a:r>
            <a:r>
              <a:rPr lang="ja-JP" altLang="en-US" sz="700" dirty="0">
                <a:solidFill>
                  <a:schemeClr val="tx1">
                    <a:lumMod val="50000"/>
                  </a:schemeClr>
                </a:solidFill>
                <a:latin typeface="BIZ UDPゴシック" panose="020B0400000000000000" pitchFamily="50" charset="-128"/>
                <a:ea typeface="BIZ UDPゴシック" panose="020B0400000000000000" pitchFamily="50" charset="-128"/>
              </a:rPr>
              <a:t>歳の小学生は小人、高校卒業前の</a:t>
            </a:r>
            <a:r>
              <a:rPr lang="en-US" altLang="ja-JP" sz="700" dirty="0">
                <a:solidFill>
                  <a:schemeClr val="tx1">
                    <a:lumMod val="50000"/>
                  </a:schemeClr>
                </a:solidFill>
                <a:latin typeface="BIZ UDPゴシック" panose="020B0400000000000000" pitchFamily="50" charset="-128"/>
                <a:ea typeface="BIZ UDPゴシック" panose="020B0400000000000000" pitchFamily="50" charset="-128"/>
              </a:rPr>
              <a:t>18</a:t>
            </a:r>
            <a:r>
              <a:rPr lang="ja-JP" altLang="en-US" sz="700" dirty="0">
                <a:solidFill>
                  <a:schemeClr val="tx1">
                    <a:lumMod val="50000"/>
                  </a:schemeClr>
                </a:solidFill>
                <a:latin typeface="BIZ UDPゴシック" panose="020B0400000000000000" pitchFamily="50" charset="-128"/>
                <a:ea typeface="BIZ UDPゴシック" panose="020B0400000000000000" pitchFamily="50" charset="-128"/>
              </a:rPr>
              <a:t>歳の高校生は中人料金を適用。</a:t>
            </a:r>
            <a:endParaRPr kumimoji="1" lang="ja-JP" altLang="en-US" sz="700" dirty="0">
              <a:solidFill>
                <a:schemeClr val="tx1">
                  <a:lumMod val="50000"/>
                </a:schemeClr>
              </a:solidFill>
              <a:latin typeface="BIZ UDPゴシック" panose="020B0400000000000000" pitchFamily="50" charset="-128"/>
              <a:ea typeface="BIZ UDPゴシック" panose="020B0400000000000000" pitchFamily="50" charset="-128"/>
            </a:endParaRPr>
          </a:p>
        </p:txBody>
      </p:sp>
      <p:sp>
        <p:nvSpPr>
          <p:cNvPr id="31" name="字幕 2">
            <a:extLst>
              <a:ext uri="{FF2B5EF4-FFF2-40B4-BE49-F238E27FC236}">
                <a16:creationId xmlns:a16="http://schemas.microsoft.com/office/drawing/2014/main" id="{4AE1CF04-C5A6-E11C-89C8-5F30B4F45499}"/>
              </a:ext>
            </a:extLst>
          </p:cNvPr>
          <p:cNvSpPr txBox="1">
            <a:spLocks/>
          </p:cNvSpPr>
          <p:nvPr/>
        </p:nvSpPr>
        <p:spPr>
          <a:xfrm>
            <a:off x="260646" y="1113681"/>
            <a:ext cx="6296296" cy="1158858"/>
          </a:xfrm>
          <a:prstGeom prst="rect">
            <a:avLst/>
          </a:prstGeom>
        </p:spPr>
        <p:txBody>
          <a:bodyPr vert="horz" lIns="91440" tIns="45720" rIns="91440" bIns="45720" rtlCol="0">
            <a:normAutofit/>
          </a:bodyPr>
          <a:lstStyle>
            <a:defPPr>
              <a:defRPr lang="en-US"/>
            </a:defPPr>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r>
              <a:rPr lang="en-US" altLang="ja-JP" sz="1200" b="1" dirty="0">
                <a:solidFill>
                  <a:schemeClr val="tx1">
                    <a:lumMod val="50000"/>
                  </a:schemeClr>
                </a:solidFill>
                <a:latin typeface="BIZ UDPゴシック" panose="020B0400000000000000" pitchFamily="50" charset="-128"/>
                <a:ea typeface="BIZ UDPゴシック" panose="020B0400000000000000" pitchFamily="50" charset="-128"/>
              </a:rPr>
              <a:t>2027</a:t>
            </a:r>
            <a:r>
              <a:rPr lang="ja-JP" altLang="en-US" sz="1200" b="1" dirty="0">
                <a:solidFill>
                  <a:schemeClr val="tx1">
                    <a:lumMod val="50000"/>
                  </a:schemeClr>
                </a:solidFill>
                <a:latin typeface="BIZ UDPゴシック" panose="020B0400000000000000" pitchFamily="50" charset="-128"/>
                <a:ea typeface="BIZ UDPゴシック" panose="020B0400000000000000" pitchFamily="50" charset="-128"/>
              </a:rPr>
              <a:t>年</a:t>
            </a:r>
            <a:r>
              <a:rPr lang="en-US" altLang="ja-JP" sz="1200" b="1" dirty="0">
                <a:solidFill>
                  <a:schemeClr val="tx1">
                    <a:lumMod val="50000"/>
                  </a:schemeClr>
                </a:solidFill>
                <a:latin typeface="BIZ UDPゴシック" panose="020B0400000000000000" pitchFamily="50" charset="-128"/>
                <a:ea typeface="BIZ UDPゴシック" panose="020B0400000000000000" pitchFamily="50" charset="-128"/>
              </a:rPr>
              <a:t>3</a:t>
            </a:r>
            <a:r>
              <a:rPr lang="ja-JP" altLang="en-US" sz="1200" b="1" dirty="0">
                <a:solidFill>
                  <a:schemeClr val="tx1">
                    <a:lumMod val="50000"/>
                  </a:schemeClr>
                </a:solidFill>
                <a:latin typeface="BIZ UDPゴシック" panose="020B0400000000000000" pitchFamily="50" charset="-128"/>
                <a:ea typeface="BIZ UDPゴシック" panose="020B0400000000000000" pitchFamily="50" charset="-128"/>
              </a:rPr>
              <a:t>月</a:t>
            </a:r>
            <a:r>
              <a:rPr lang="en-US" altLang="ja-JP" sz="1200" b="1" dirty="0">
                <a:solidFill>
                  <a:schemeClr val="tx1">
                    <a:lumMod val="50000"/>
                  </a:schemeClr>
                </a:solidFill>
                <a:latin typeface="BIZ UDPゴシック" panose="020B0400000000000000" pitchFamily="50" charset="-128"/>
                <a:ea typeface="BIZ UDPゴシック" panose="020B0400000000000000" pitchFamily="50" charset="-128"/>
              </a:rPr>
              <a:t>19</a:t>
            </a:r>
            <a:r>
              <a:rPr lang="ja-JP" altLang="en-US" sz="1200" b="1" dirty="0">
                <a:solidFill>
                  <a:schemeClr val="tx1">
                    <a:lumMod val="50000"/>
                  </a:schemeClr>
                </a:solidFill>
                <a:latin typeface="BIZ UDPゴシック" panose="020B0400000000000000" pitchFamily="50" charset="-128"/>
                <a:ea typeface="BIZ UDPゴシック" panose="020B0400000000000000" pitchFamily="50" charset="-128"/>
              </a:rPr>
              <a:t>日から開催される</a:t>
            </a:r>
            <a:r>
              <a:rPr lang="en-US" altLang="ja-JP" sz="1200" b="1" dirty="0">
                <a:solidFill>
                  <a:schemeClr val="tx1">
                    <a:lumMod val="50000"/>
                  </a:schemeClr>
                </a:solidFill>
                <a:latin typeface="BIZ UDPゴシック" panose="020B0400000000000000" pitchFamily="50" charset="-128"/>
                <a:ea typeface="BIZ UDPゴシック" panose="020B0400000000000000" pitchFamily="50" charset="-128"/>
              </a:rPr>
              <a:t>GREEN×EXPO</a:t>
            </a:r>
            <a:r>
              <a:rPr lang="ja-JP" altLang="en-US" sz="1200" b="1" dirty="0">
                <a:solidFill>
                  <a:schemeClr val="tx1">
                    <a:lumMod val="50000"/>
                  </a:schemeClr>
                </a:solidFill>
                <a:latin typeface="BIZ UDPゴシック" panose="020B0400000000000000" pitchFamily="50" charset="-128"/>
                <a:ea typeface="BIZ UDPゴシック" panose="020B0400000000000000" pitchFamily="50" charset="-128"/>
              </a:rPr>
              <a:t> </a:t>
            </a:r>
            <a:r>
              <a:rPr lang="en-US" altLang="ja-JP" sz="1200" b="1" dirty="0">
                <a:solidFill>
                  <a:schemeClr val="tx1">
                    <a:lumMod val="50000"/>
                  </a:schemeClr>
                </a:solidFill>
                <a:latin typeface="BIZ UDPゴシック" panose="020B0400000000000000" pitchFamily="50" charset="-128"/>
                <a:ea typeface="BIZ UDPゴシック" panose="020B0400000000000000" pitchFamily="50" charset="-128"/>
              </a:rPr>
              <a:t>2027</a:t>
            </a:r>
            <a:r>
              <a:rPr lang="ja-JP" altLang="en-US" sz="1200" b="1" dirty="0">
                <a:solidFill>
                  <a:schemeClr val="tx1">
                    <a:lumMod val="50000"/>
                  </a:schemeClr>
                </a:solidFill>
                <a:latin typeface="BIZ UDPゴシック" panose="020B0400000000000000" pitchFamily="50" charset="-128"/>
                <a:ea typeface="BIZ UDPゴシック" panose="020B0400000000000000" pitchFamily="50" charset="-128"/>
              </a:rPr>
              <a:t>の入場チケットを発売中です。</a:t>
            </a:r>
            <a:endParaRPr lang="en-US" altLang="ja-JP" sz="1200" b="1" dirty="0">
              <a:solidFill>
                <a:schemeClr val="tx1">
                  <a:lumMod val="50000"/>
                </a:schemeClr>
              </a:solidFill>
              <a:latin typeface="BIZ UDPゴシック" panose="020B0400000000000000" pitchFamily="50" charset="-128"/>
              <a:ea typeface="BIZ UDPゴシック" panose="020B0400000000000000" pitchFamily="50" charset="-128"/>
            </a:endParaRPr>
          </a:p>
          <a:p>
            <a:r>
              <a:rPr lang="ja-JP" altLang="en-US" sz="1200" b="1" dirty="0">
                <a:solidFill>
                  <a:schemeClr val="tx1">
                    <a:lumMod val="50000"/>
                  </a:schemeClr>
                </a:solidFill>
                <a:latin typeface="BIZ UDPゴシック" panose="020B0400000000000000" pitchFamily="50" charset="-128"/>
                <a:ea typeface="BIZ UDPゴシック" panose="020B0400000000000000" pitchFamily="50" charset="-128"/>
              </a:rPr>
              <a:t>従業員の皆様の福利厚生や取引先との関係強化、景品</a:t>
            </a:r>
            <a:r>
              <a:rPr lang="en-US" altLang="ja-JP" sz="1000" b="1"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1200" b="1" dirty="0">
                <a:solidFill>
                  <a:schemeClr val="tx1">
                    <a:lumMod val="50000"/>
                  </a:schemeClr>
                </a:solidFill>
                <a:latin typeface="BIZ UDPゴシック" panose="020B0400000000000000" pitchFamily="50" charset="-128"/>
                <a:ea typeface="BIZ UDPゴシック" panose="020B0400000000000000" pitchFamily="50" charset="-128"/>
              </a:rPr>
              <a:t>等にご活用いただけます。</a:t>
            </a:r>
            <a:endParaRPr lang="en-US" altLang="ja-JP" sz="1200" b="1" dirty="0">
              <a:solidFill>
                <a:schemeClr val="tx1">
                  <a:lumMod val="50000"/>
                </a:schemeClr>
              </a:solidFill>
              <a:latin typeface="BIZ UDPゴシック" panose="020B0400000000000000" pitchFamily="50" charset="-128"/>
              <a:ea typeface="BIZ UDPゴシック" panose="020B0400000000000000" pitchFamily="50" charset="-128"/>
            </a:endParaRPr>
          </a:p>
          <a:p>
            <a:r>
              <a:rPr lang="en-US" altLang="ja-JP" sz="900" b="1"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900" b="1" dirty="0">
                <a:solidFill>
                  <a:schemeClr val="tx1">
                    <a:lumMod val="50000"/>
                  </a:schemeClr>
                </a:solidFill>
                <a:latin typeface="BIZ UDPゴシック" panose="020B0400000000000000" pitchFamily="50" charset="-128"/>
                <a:ea typeface="BIZ UDPゴシック" panose="020B0400000000000000" pitchFamily="50" charset="-128"/>
              </a:rPr>
              <a:t>チケットを景品としてご利用いただく場合には基準があります。ご希望の場合は事前に協会までお問合せください。</a:t>
            </a:r>
            <a:endParaRPr lang="en-US" altLang="ja-JP" sz="900" b="1" dirty="0">
              <a:solidFill>
                <a:schemeClr val="tx1">
                  <a:lumMod val="50000"/>
                </a:schemeClr>
              </a:solidFill>
              <a:latin typeface="BIZ UDPゴシック" panose="020B0400000000000000" pitchFamily="50" charset="-128"/>
              <a:ea typeface="BIZ UDPゴシック" panose="020B0400000000000000" pitchFamily="50" charset="-128"/>
            </a:endParaRPr>
          </a:p>
          <a:p>
            <a:endParaRPr lang="en-US" altLang="ja-JP" sz="900" dirty="0">
              <a:solidFill>
                <a:schemeClr val="tx1">
                  <a:lumMod val="50000"/>
                </a:schemeClr>
              </a:solidFill>
              <a:highlight>
                <a:srgbClr val="FFFF00"/>
              </a:highlight>
              <a:latin typeface="BIZ UDPゴシック" panose="020B0400000000000000" pitchFamily="50" charset="-128"/>
              <a:ea typeface="BIZ UDPゴシック" panose="020B0400000000000000" pitchFamily="50" charset="-128"/>
            </a:endParaRPr>
          </a:p>
          <a:p>
            <a:endParaRPr lang="ja-JP" altLang="en-US" sz="1200" dirty="0">
              <a:solidFill>
                <a:schemeClr val="tx1">
                  <a:lumMod val="50000"/>
                </a:schemeClr>
              </a:solidFill>
              <a:latin typeface="BIZ UDPゴシック" panose="020B0400000000000000" pitchFamily="50" charset="-128"/>
              <a:ea typeface="BIZ UDPゴシック" panose="020B0400000000000000" pitchFamily="50" charset="-128"/>
            </a:endParaRPr>
          </a:p>
        </p:txBody>
      </p:sp>
      <p:sp>
        <p:nvSpPr>
          <p:cNvPr id="32" name="正方形/長方形 31">
            <a:extLst>
              <a:ext uri="{FF2B5EF4-FFF2-40B4-BE49-F238E27FC236}">
                <a16:creationId xmlns:a16="http://schemas.microsoft.com/office/drawing/2014/main" id="{42DF0F5D-C7A4-13B8-F6CD-A8B0F34A9016}"/>
              </a:ext>
            </a:extLst>
          </p:cNvPr>
          <p:cNvSpPr/>
          <p:nvPr/>
        </p:nvSpPr>
        <p:spPr>
          <a:xfrm>
            <a:off x="220319" y="2053948"/>
            <a:ext cx="2660666" cy="275904"/>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kumimoji="1" lang="ja-JP" altLang="en-US" sz="1400" b="1" dirty="0">
                <a:solidFill>
                  <a:schemeClr val="accent1"/>
                </a:solidFill>
                <a:latin typeface="BIZ UDPゴシック" panose="020B0400000000000000" pitchFamily="50" charset="-128"/>
                <a:ea typeface="BIZ UDPゴシック" panose="020B0400000000000000" pitchFamily="50" charset="-128"/>
              </a:rPr>
              <a:t>チケットの券種・価格・発売期間</a:t>
            </a:r>
          </a:p>
        </p:txBody>
      </p:sp>
      <p:grpSp>
        <p:nvGrpSpPr>
          <p:cNvPr id="33" name="グループ化 32">
            <a:extLst>
              <a:ext uri="{FF2B5EF4-FFF2-40B4-BE49-F238E27FC236}">
                <a16:creationId xmlns:a16="http://schemas.microsoft.com/office/drawing/2014/main" id="{64318035-9273-231B-08C9-9079D6C200C2}"/>
              </a:ext>
            </a:extLst>
          </p:cNvPr>
          <p:cNvGrpSpPr/>
          <p:nvPr/>
        </p:nvGrpSpPr>
        <p:grpSpPr>
          <a:xfrm>
            <a:off x="220319" y="5795924"/>
            <a:ext cx="6581768" cy="1181391"/>
            <a:chOff x="471305" y="4552057"/>
            <a:chExt cx="5930675" cy="1181391"/>
          </a:xfrm>
        </p:grpSpPr>
        <p:sp>
          <p:nvSpPr>
            <p:cNvPr id="36" name="テキスト ボックス 27">
              <a:extLst>
                <a:ext uri="{FF2B5EF4-FFF2-40B4-BE49-F238E27FC236}">
                  <a16:creationId xmlns:a16="http://schemas.microsoft.com/office/drawing/2014/main" id="{122C60E4-0879-667F-6FE7-37BC0C36D1B8}"/>
                </a:ext>
              </a:extLst>
            </p:cNvPr>
            <p:cNvSpPr txBox="1"/>
            <p:nvPr/>
          </p:nvSpPr>
          <p:spPr>
            <a:xfrm>
              <a:off x="2431233" y="4556898"/>
              <a:ext cx="3970747" cy="52835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Bef>
                  <a:spcPts val="200"/>
                </a:spcBef>
              </a:pP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〇ご購入は、１券種・１種別</a:t>
              </a:r>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100</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枚以上</a:t>
              </a:r>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100</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枚単位でお願いいたします。</a:t>
              </a:r>
              <a:endParaRPr lang="en-US" altLang="ja-JP" sz="90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200"/>
                </a:spcBef>
              </a:pP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〇１回のご購入</a:t>
              </a:r>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100</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枚から、チケット代金に対し下記割引が適用されます。</a:t>
              </a:r>
            </a:p>
            <a:p>
              <a:pPr>
                <a:spcBef>
                  <a:spcPts val="200"/>
                </a:spcBef>
              </a:pPr>
              <a:r>
                <a:rPr lang="en-US" altLang="ja-JP" sz="700" dirty="0">
                  <a:solidFill>
                    <a:schemeClr val="tx1">
                      <a:lumMod val="50000"/>
                    </a:schemeClr>
                  </a:solidFill>
                  <a:latin typeface="BIZ UDPゴシック" panose="020B0400000000000000" pitchFamily="50" charset="-128"/>
                  <a:ea typeface="BIZ UDPゴシック" panose="020B0400000000000000" pitchFamily="50" charset="-128"/>
                </a:rPr>
                <a:t>   ※</a:t>
              </a:r>
              <a:r>
                <a:rPr lang="ja-JP" altLang="en-US" sz="700" dirty="0">
                  <a:solidFill>
                    <a:schemeClr val="tx1">
                      <a:lumMod val="50000"/>
                    </a:schemeClr>
                  </a:solidFill>
                  <a:latin typeface="BIZ UDPゴシック" panose="020B0400000000000000" pitchFamily="50" charset="-128"/>
                  <a:ea typeface="BIZ UDPゴシック" panose="020B0400000000000000" pitchFamily="50" charset="-128"/>
                </a:rPr>
                <a:t>お申込み時期により割引率が異なりますのでご注意ください。紙チケット印刷代・発送料は割引の対象外。</a:t>
              </a:r>
              <a:endParaRPr lang="en-US" altLang="ja-JP" sz="700" dirty="0">
                <a:solidFill>
                  <a:schemeClr val="tx1">
                    <a:lumMod val="50000"/>
                  </a:schemeClr>
                </a:solidFill>
                <a:latin typeface="BIZ UDPゴシック" panose="020B0400000000000000" pitchFamily="50" charset="-128"/>
                <a:ea typeface="BIZ UDPゴシック" panose="020B0400000000000000" pitchFamily="50" charset="-128"/>
              </a:endParaRPr>
            </a:p>
          </p:txBody>
        </p:sp>
        <p:sp>
          <p:nvSpPr>
            <p:cNvPr id="37" name="正方形/長方形 36">
              <a:extLst>
                <a:ext uri="{FF2B5EF4-FFF2-40B4-BE49-F238E27FC236}">
                  <a16:creationId xmlns:a16="http://schemas.microsoft.com/office/drawing/2014/main" id="{2C9FD6CC-53EE-1AF8-DDEE-1565D6099381}"/>
                </a:ext>
              </a:extLst>
            </p:cNvPr>
            <p:cNvSpPr/>
            <p:nvPr/>
          </p:nvSpPr>
          <p:spPr>
            <a:xfrm>
              <a:off x="471305" y="4552057"/>
              <a:ext cx="1991940" cy="275904"/>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kumimoji="1" lang="ja-JP" altLang="en-US" sz="1400" dirty="0">
                  <a:solidFill>
                    <a:schemeClr val="accent1"/>
                  </a:solidFill>
                  <a:latin typeface="BIZ UDPゴシック" panose="020B0400000000000000" pitchFamily="50" charset="-128"/>
                  <a:ea typeface="BIZ UDPゴシック" panose="020B0400000000000000" pitchFamily="50" charset="-128"/>
                </a:rPr>
                <a:t>チケット購入の大口割引</a:t>
              </a:r>
            </a:p>
          </p:txBody>
        </p:sp>
        <p:sp>
          <p:nvSpPr>
            <p:cNvPr id="39" name="テキスト ボックス 77">
              <a:extLst>
                <a:ext uri="{FF2B5EF4-FFF2-40B4-BE49-F238E27FC236}">
                  <a16:creationId xmlns:a16="http://schemas.microsoft.com/office/drawing/2014/main" id="{AE9814A9-F437-8C95-D25D-8828868B724D}"/>
                </a:ext>
              </a:extLst>
            </p:cNvPr>
            <p:cNvSpPr txBox="1"/>
            <p:nvPr/>
          </p:nvSpPr>
          <p:spPr>
            <a:xfrm>
              <a:off x="486590" y="5069664"/>
              <a:ext cx="5646669" cy="663784"/>
            </a:xfrm>
            <a:prstGeom prst="rect">
              <a:avLst/>
            </a:prstGeom>
            <a:noFill/>
          </p:spPr>
          <p:txBody>
            <a:bodyPr wrap="square"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4">
                <a:spcBef>
                  <a:spcPts val="600"/>
                </a:spcBef>
              </a:pPr>
              <a:r>
                <a:rPr lang="ja-JP" altLang="en-US" sz="1050" b="1" i="0" u="none" strike="noStrike" baseline="0" dirty="0">
                  <a:solidFill>
                    <a:schemeClr val="tx1">
                      <a:lumMod val="50000"/>
                    </a:schemeClr>
                  </a:solidFill>
                  <a:latin typeface="BIZ UDPゴシック" panose="020B0400000000000000" pitchFamily="50" charset="-128"/>
                  <a:ea typeface="BIZ UDPゴシック" panose="020B0400000000000000" pitchFamily="50" charset="-128"/>
                </a:rPr>
                <a:t>早期購入のメリット</a:t>
              </a:r>
            </a:p>
            <a:p>
              <a:pPr marL="171450" lvl="4" indent="-171450">
                <a:spcBef>
                  <a:spcPts val="600"/>
                </a:spcBef>
                <a:buFont typeface="Wingdings" panose="05000000000000000000" pitchFamily="2" charset="2"/>
                <a:buChar char="ü"/>
              </a:pPr>
              <a:r>
                <a:rPr lang="ja-JP" altLang="en-US" sz="1050" dirty="0">
                  <a:solidFill>
                    <a:schemeClr val="tx1">
                      <a:lumMod val="50000"/>
                    </a:schemeClr>
                  </a:solidFill>
                  <a:latin typeface="BIZ UDPゴシック" panose="020B0400000000000000" pitchFamily="50" charset="-128"/>
                  <a:ea typeface="BIZ UDPゴシック" panose="020B0400000000000000" pitchFamily="50" charset="-128"/>
                </a:rPr>
                <a:t>早割価格（５</a:t>
              </a:r>
              <a:r>
                <a:rPr lang="en-US" altLang="ja-JP" sz="1050"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1050" dirty="0">
                  <a:solidFill>
                    <a:schemeClr val="tx1">
                      <a:lumMod val="50000"/>
                    </a:schemeClr>
                  </a:solidFill>
                  <a:latin typeface="BIZ UDPゴシック" panose="020B0400000000000000" pitchFamily="50" charset="-128"/>
                  <a:ea typeface="BIZ UDPゴシック" panose="020B0400000000000000" pitchFamily="50" charset="-128"/>
                </a:rPr>
                <a:t>５００円→４</a:t>
              </a:r>
              <a:r>
                <a:rPr lang="en-US" altLang="ja-JP" sz="1050"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1050" dirty="0">
                  <a:solidFill>
                    <a:schemeClr val="tx1">
                      <a:lumMod val="50000"/>
                    </a:schemeClr>
                  </a:solidFill>
                  <a:latin typeface="BIZ UDPゴシック" panose="020B0400000000000000" pitchFamily="50" charset="-128"/>
                  <a:ea typeface="BIZ UDPゴシック" panose="020B0400000000000000" pitchFamily="50" charset="-128"/>
                </a:rPr>
                <a:t>９００円）に加え、</a:t>
              </a:r>
              <a:r>
                <a:rPr lang="ja-JP" altLang="en-US" sz="1050" b="1" dirty="0">
                  <a:solidFill>
                    <a:srgbClr val="FF0000"/>
                  </a:solidFill>
                  <a:latin typeface="BIZ UDPゴシック" panose="020B0400000000000000" pitchFamily="50" charset="-128"/>
                  <a:ea typeface="BIZ UDPゴシック" panose="020B0400000000000000" pitchFamily="50" charset="-128"/>
                </a:rPr>
                <a:t>購入枚数に応じて割引（</a:t>
              </a:r>
              <a:r>
                <a:rPr lang="en-US" altLang="ja-JP" sz="1050" b="1" dirty="0">
                  <a:solidFill>
                    <a:srgbClr val="FF0000"/>
                  </a:solidFill>
                  <a:latin typeface="BIZ UDPゴシック" panose="020B0400000000000000" pitchFamily="50" charset="-128"/>
                  <a:ea typeface="BIZ UDPゴシック" panose="020B0400000000000000" pitchFamily="50" charset="-128"/>
                </a:rPr>
                <a:t>3</a:t>
              </a:r>
              <a:r>
                <a:rPr lang="ja-JP" altLang="en-US" sz="1050" b="1" dirty="0">
                  <a:solidFill>
                    <a:srgbClr val="FF0000"/>
                  </a:solidFill>
                  <a:latin typeface="BIZ UDPゴシック" panose="020B0400000000000000" pitchFamily="50" charset="-128"/>
                  <a:ea typeface="BIZ UDPゴシック" panose="020B0400000000000000" pitchFamily="50" charset="-128"/>
                </a:rPr>
                <a:t>～</a:t>
              </a:r>
              <a:r>
                <a:rPr lang="en-US" altLang="ja-JP" sz="1050" b="1" dirty="0">
                  <a:solidFill>
                    <a:srgbClr val="FF0000"/>
                  </a:solidFill>
                  <a:latin typeface="BIZ UDPゴシック" panose="020B0400000000000000" pitchFamily="50" charset="-128"/>
                  <a:ea typeface="BIZ UDPゴシック" panose="020B0400000000000000" pitchFamily="50" charset="-128"/>
                </a:rPr>
                <a:t>6</a:t>
              </a:r>
              <a:r>
                <a:rPr lang="ja-JP" altLang="en-US" sz="1050" b="1" dirty="0">
                  <a:solidFill>
                    <a:srgbClr val="FF0000"/>
                  </a:solidFill>
                  <a:latin typeface="BIZ UDPゴシック" panose="020B0400000000000000" pitchFamily="50" charset="-128"/>
                  <a:ea typeface="BIZ UDPゴシック" panose="020B0400000000000000" pitchFamily="50" charset="-128"/>
                </a:rPr>
                <a:t>％）</a:t>
              </a:r>
            </a:p>
          </p:txBody>
        </p:sp>
      </p:grpSp>
      <p:graphicFrame>
        <p:nvGraphicFramePr>
          <p:cNvPr id="3" name="表 2">
            <a:extLst>
              <a:ext uri="{FF2B5EF4-FFF2-40B4-BE49-F238E27FC236}">
                <a16:creationId xmlns:a16="http://schemas.microsoft.com/office/drawing/2014/main" id="{3E113A0E-7AB5-689F-5FE2-E8A87F6E8AB9}"/>
              </a:ext>
            </a:extLst>
          </p:cNvPr>
          <p:cNvGraphicFramePr>
            <a:graphicFrameLocks noGrp="1"/>
          </p:cNvGraphicFramePr>
          <p:nvPr>
            <p:extLst>
              <p:ext uri="{D42A27DB-BD31-4B8C-83A1-F6EECF244321}">
                <p14:modId xmlns:p14="http://schemas.microsoft.com/office/powerpoint/2010/main" val="1501804381"/>
              </p:ext>
            </p:extLst>
          </p:nvPr>
        </p:nvGraphicFramePr>
        <p:xfrm>
          <a:off x="514350" y="6977315"/>
          <a:ext cx="5614698" cy="2221385"/>
        </p:xfrm>
        <a:graphic>
          <a:graphicData uri="http://schemas.openxmlformats.org/drawingml/2006/table">
            <a:tbl>
              <a:tblPr firstRow="1" bandRow="1">
                <a:tableStyleId>{5C22544A-7EE6-4342-B048-85BDC9FD1C3A}</a:tableStyleId>
              </a:tblPr>
              <a:tblGrid>
                <a:gridCol w="1871566">
                  <a:extLst>
                    <a:ext uri="{9D8B030D-6E8A-4147-A177-3AD203B41FA5}">
                      <a16:colId xmlns:a16="http://schemas.microsoft.com/office/drawing/2014/main" val="2756389032"/>
                    </a:ext>
                  </a:extLst>
                </a:gridCol>
                <a:gridCol w="2114647">
                  <a:extLst>
                    <a:ext uri="{9D8B030D-6E8A-4147-A177-3AD203B41FA5}">
                      <a16:colId xmlns:a16="http://schemas.microsoft.com/office/drawing/2014/main" val="879888398"/>
                    </a:ext>
                  </a:extLst>
                </a:gridCol>
                <a:gridCol w="1628485">
                  <a:extLst>
                    <a:ext uri="{9D8B030D-6E8A-4147-A177-3AD203B41FA5}">
                      <a16:colId xmlns:a16="http://schemas.microsoft.com/office/drawing/2014/main" val="3501431392"/>
                    </a:ext>
                  </a:extLst>
                </a:gridCol>
              </a:tblGrid>
              <a:tr h="0">
                <a:tc rowSpan="2">
                  <a:txBody>
                    <a:bodyPr/>
                    <a:lstStyle/>
                    <a:p>
                      <a:pPr algn="ctr"/>
                      <a:r>
                        <a:rPr kumimoji="1" lang="ja-JP" altLang="en-US" sz="1050" dirty="0">
                          <a:latin typeface="BIZ UDPゴシック" panose="020B0400000000000000" pitchFamily="50" charset="-128"/>
                          <a:ea typeface="BIZ UDPゴシック" panose="020B0400000000000000" pitchFamily="50" charset="-128"/>
                        </a:rPr>
                        <a:t>購入枚数（枚）</a:t>
                      </a:r>
                      <a:endParaRPr kumimoji="1" lang="en-US" altLang="ja-JP" sz="1050" dirty="0">
                        <a:latin typeface="BIZ UDPゴシック" panose="020B0400000000000000" pitchFamily="50" charset="-128"/>
                        <a:ea typeface="BIZ UDPゴシック" panose="020B0400000000000000" pitchFamily="50" charset="-128"/>
                      </a:endParaRPr>
                    </a:p>
                    <a:p>
                      <a:pPr algn="ctr"/>
                      <a:endParaRPr kumimoji="1" lang="en-US" altLang="ja-JP" sz="1050" dirty="0">
                        <a:latin typeface="BIZ UDPゴシック" panose="020B0400000000000000" pitchFamily="50" charset="-128"/>
                        <a:ea typeface="BIZ UDPゴシック" panose="020B0400000000000000" pitchFamily="50" charset="-128"/>
                      </a:endParaRPr>
                    </a:p>
                    <a:p>
                      <a:pPr algn="ctr"/>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１回の購入につき</a:t>
                      </a:r>
                    </a:p>
                  </a:txBody>
                  <a:tcPr anchor="ctr"/>
                </a:tc>
                <a:tc gridSpan="2">
                  <a:txBody>
                    <a:bodyPr/>
                    <a:lstStyle/>
                    <a:p>
                      <a:pPr algn="ctr"/>
                      <a:r>
                        <a:rPr kumimoji="1" lang="ja-JP" altLang="en-US" sz="1200" dirty="0">
                          <a:latin typeface="BIZ UDPゴシック" panose="020B0400000000000000" pitchFamily="50" charset="-128"/>
                          <a:ea typeface="BIZ UDPゴシック" panose="020B0400000000000000" pitchFamily="50" charset="-128"/>
                        </a:rPr>
                        <a:t>割引率（％）</a:t>
                      </a:r>
                      <a:endParaRPr lang="ja-JP" altLang="en-US" sz="1200" dirty="0">
                        <a:latin typeface="BIZ UDPゴシック" panose="020B0400000000000000" pitchFamily="50" charset="-128"/>
                        <a:ea typeface="BIZ UDPゴシック" panose="020B0400000000000000" pitchFamily="50" charset="-128"/>
                      </a:endParaRPr>
                    </a:p>
                  </a:txBody>
                  <a:tcPr anchor="ctr"/>
                </a:tc>
                <a:tc hMerge="1">
                  <a:txBody>
                    <a:bodyPr/>
                    <a:lstStyle/>
                    <a:p>
                      <a:endParaRPr lang="ja-JP" altLang="en-US"/>
                    </a:p>
                  </a:txBody>
                  <a:tcPr anchor="ctr"/>
                </a:tc>
                <a:extLst>
                  <a:ext uri="{0D108BD9-81ED-4DB2-BD59-A6C34878D82A}">
                    <a16:rowId xmlns:a16="http://schemas.microsoft.com/office/drawing/2014/main" val="3520778353"/>
                  </a:ext>
                </a:extLst>
              </a:tr>
              <a:tr h="575465">
                <a:tc vMerge="1">
                  <a:txBody>
                    <a:bodyPr/>
                    <a:lstStyle/>
                    <a:p>
                      <a:endParaRPr kumimoji="1" lang="ja-JP" altLang="en-US"/>
                    </a:p>
                  </a:txBody>
                  <a:tcPr/>
                </a:tc>
                <a:tc>
                  <a:txBody>
                    <a:bodyPr/>
                    <a:lstStyle/>
                    <a:p>
                      <a:pPr marL="0" algn="ctr" defTabSz="914400" rtl="0" eaLnBrk="1" latinLnBrk="0" hangingPunct="1"/>
                      <a:r>
                        <a:rPr kumimoji="1" lang="ja-JP" altLang="en-US" sz="1200" b="1" kern="1200" dirty="0">
                          <a:solidFill>
                            <a:schemeClr val="lt1"/>
                          </a:solidFill>
                          <a:latin typeface="BIZ UDPゴシック" panose="020B0400000000000000" pitchFamily="50" charset="-128"/>
                          <a:ea typeface="BIZ UDPゴシック" panose="020B0400000000000000" pitchFamily="50" charset="-128"/>
                          <a:cs typeface="+mn-cs"/>
                        </a:rPr>
                        <a:t>～</a:t>
                      </a:r>
                      <a:r>
                        <a:rPr kumimoji="1" lang="en-US" altLang="ja-JP" sz="1200" b="1" kern="1200" dirty="0">
                          <a:solidFill>
                            <a:schemeClr val="lt1"/>
                          </a:solidFill>
                          <a:latin typeface="BIZ UDPゴシック" panose="020B0400000000000000" pitchFamily="50" charset="-128"/>
                          <a:ea typeface="BIZ UDPゴシック" panose="020B0400000000000000" pitchFamily="50" charset="-128"/>
                          <a:cs typeface="+mn-cs"/>
                        </a:rPr>
                        <a:t>2026</a:t>
                      </a:r>
                      <a:r>
                        <a:rPr lang="en-US" altLang="ja-JP" sz="1200" b="1" kern="1200" dirty="0">
                          <a:solidFill>
                            <a:schemeClr val="lt1"/>
                          </a:solidFill>
                          <a:latin typeface="BIZ UDPゴシック" panose="020B0400000000000000" pitchFamily="50" charset="-128"/>
                          <a:ea typeface="BIZ UDPゴシック" panose="020B0400000000000000" pitchFamily="50" charset="-128"/>
                          <a:cs typeface="+mn-cs"/>
                        </a:rPr>
                        <a:t>.</a:t>
                      </a:r>
                      <a:r>
                        <a:rPr lang="ja-JP" altLang="en-US" sz="1200" b="1" kern="1200" dirty="0">
                          <a:solidFill>
                            <a:schemeClr val="lt1"/>
                          </a:solidFill>
                          <a:latin typeface="BIZ UDPゴシック" panose="020B0400000000000000" pitchFamily="50" charset="-128"/>
                          <a:ea typeface="BIZ UDPゴシック" panose="020B0400000000000000" pitchFamily="50" charset="-128"/>
                          <a:cs typeface="+mn-cs"/>
                        </a:rPr>
                        <a:t>９</a:t>
                      </a:r>
                      <a:r>
                        <a:rPr lang="en-US" altLang="ja-JP" sz="1200" b="1" kern="1200" dirty="0">
                          <a:solidFill>
                            <a:schemeClr val="lt1"/>
                          </a:solidFill>
                          <a:latin typeface="BIZ UDPゴシック" panose="020B0400000000000000" pitchFamily="50" charset="-128"/>
                          <a:ea typeface="BIZ UDPゴシック" panose="020B0400000000000000" pitchFamily="50" charset="-128"/>
                          <a:cs typeface="+mn-cs"/>
                        </a:rPr>
                        <a:t>.30</a:t>
                      </a:r>
                      <a:r>
                        <a:rPr kumimoji="1" lang="ja-JP" altLang="en-US" sz="1200" b="1" kern="1200" dirty="0">
                          <a:solidFill>
                            <a:schemeClr val="lt1"/>
                          </a:solidFill>
                          <a:latin typeface="BIZ UDPゴシック" panose="020B0400000000000000" pitchFamily="50" charset="-128"/>
                          <a:ea typeface="BIZ UDPゴシック" panose="020B0400000000000000" pitchFamily="50" charset="-128"/>
                          <a:cs typeface="+mn-cs"/>
                        </a:rPr>
                        <a:t>申込迄</a:t>
                      </a:r>
                      <a:endParaRPr kumimoji="1" lang="en-US" altLang="ja-JP" sz="1200" b="1" kern="1200" dirty="0">
                        <a:solidFill>
                          <a:schemeClr val="lt1"/>
                        </a:solidFill>
                        <a:latin typeface="BIZ UDPゴシック" panose="020B0400000000000000" pitchFamily="50" charset="-128"/>
                        <a:ea typeface="BIZ UDPゴシック" panose="020B0400000000000000" pitchFamily="50" charset="-128"/>
                        <a:cs typeface="+mn-cs"/>
                      </a:endParaRPr>
                    </a:p>
                    <a:p>
                      <a:pPr marL="0" algn="ctr" defTabSz="914400" rtl="0" eaLnBrk="1" latinLnBrk="0" hangingPunct="1"/>
                      <a:r>
                        <a:rPr kumimoji="1" lang="ja-JP" altLang="en-US" sz="1200" b="1" kern="1200" dirty="0">
                          <a:solidFill>
                            <a:schemeClr val="lt1"/>
                          </a:solidFill>
                          <a:latin typeface="BIZ UDPゴシック" panose="020B0400000000000000" pitchFamily="50" charset="-128"/>
                          <a:ea typeface="BIZ UDPゴシック" panose="020B0400000000000000" pitchFamily="50" charset="-128"/>
                          <a:cs typeface="+mn-cs"/>
                        </a:rPr>
                        <a:t>購入キャンペーン</a:t>
                      </a:r>
                      <a:endParaRPr kumimoji="1" lang="en-US" altLang="ja-JP" sz="1200" b="1" kern="1200" dirty="0">
                        <a:solidFill>
                          <a:schemeClr val="lt1"/>
                        </a:solidFill>
                        <a:latin typeface="BIZ UDPゴシック" panose="020B0400000000000000" pitchFamily="50" charset="-128"/>
                        <a:ea typeface="BIZ UDPゴシック" panose="020B0400000000000000" pitchFamily="50" charset="-128"/>
                        <a:cs typeface="+mn-cs"/>
                      </a:endParaRPr>
                    </a:p>
                  </a:txBody>
                  <a:tcPr anchor="ctr">
                    <a:solidFill>
                      <a:schemeClr val="accent1"/>
                    </a:solidFill>
                  </a:tcPr>
                </a:tc>
                <a:tc>
                  <a:txBody>
                    <a:bodyPr/>
                    <a:lstStyle/>
                    <a:p>
                      <a:pPr lvl="0" algn="ctr">
                        <a:lnSpc>
                          <a:spcPct val="100000"/>
                        </a:lnSpc>
                        <a:spcBef>
                          <a:spcPts val="0"/>
                        </a:spcBef>
                        <a:spcAft>
                          <a:spcPts val="0"/>
                        </a:spcAft>
                        <a:buNone/>
                      </a:pPr>
                      <a:r>
                        <a:rPr lang="ja-JP" sz="1200" b="1" i="0" u="none" strike="noStrike" kern="1200" noProof="0" dirty="0">
                          <a:solidFill>
                            <a:schemeClr val="lt1"/>
                          </a:solidFill>
                          <a:latin typeface="BIZ UDPゴシック" panose="020B0400000000000000" pitchFamily="50" charset="-128"/>
                          <a:ea typeface="BIZ UDPゴシック" panose="020B0400000000000000" pitchFamily="50" charset="-128"/>
                          <a:cs typeface="Segoe UI"/>
                        </a:rPr>
                        <a:t>10</a:t>
                      </a:r>
                      <a:r>
                        <a:rPr kumimoji="1" lang="ja-JP" sz="1200" b="1" i="0" u="none" strike="noStrike" kern="1200" noProof="0" dirty="0">
                          <a:solidFill>
                            <a:schemeClr val="lt1"/>
                          </a:solidFill>
                          <a:latin typeface="BIZ UDPゴシック" panose="020B0400000000000000" pitchFamily="50" charset="-128"/>
                          <a:ea typeface="BIZ UDPゴシック" panose="020B0400000000000000" pitchFamily="50" charset="-128"/>
                          <a:cs typeface="Segoe UI"/>
                        </a:rPr>
                        <a:t>．１～</a:t>
                      </a:r>
                      <a:endParaRPr lang="ja-JP" sz="1200" b="0" i="0" u="none" strike="noStrike" kern="1200" noProof="0" dirty="0">
                        <a:solidFill>
                          <a:srgbClr val="333333"/>
                        </a:solidFill>
                        <a:latin typeface="BIZ UDPゴシック" panose="020B0400000000000000" pitchFamily="50" charset="-128"/>
                        <a:ea typeface="BIZ UDPゴシック" panose="020B0400000000000000" pitchFamily="50" charset="-128"/>
                        <a:cs typeface="Segoe UI"/>
                      </a:endParaRPr>
                    </a:p>
                  </a:txBody>
                  <a:tcPr anchor="ctr">
                    <a:solidFill>
                      <a:schemeClr val="accent1"/>
                    </a:solidFill>
                  </a:tcPr>
                </a:tc>
                <a:extLst>
                  <a:ext uri="{0D108BD9-81ED-4DB2-BD59-A6C34878D82A}">
                    <a16:rowId xmlns:a16="http://schemas.microsoft.com/office/drawing/2014/main" val="4253763474"/>
                  </a:ext>
                </a:extLst>
              </a:tr>
              <a:tr h="230186">
                <a:tc>
                  <a:txBody>
                    <a:bodyPr/>
                    <a:lstStyle/>
                    <a:p>
                      <a:pPr marL="0" algn="ctr" defTabSz="914400" rtl="0" eaLnBrk="1" latinLnBrk="0" hangingPunct="1"/>
                      <a:r>
                        <a:rPr kumimoji="1" lang="en-US" altLang="ja-JP" sz="1200" kern="1200" dirty="0">
                          <a:solidFill>
                            <a:schemeClr val="dk1"/>
                          </a:solidFill>
                          <a:latin typeface="BIZ UDPゴシック" panose="020B0400000000000000" pitchFamily="50" charset="-128"/>
                          <a:ea typeface="BIZ UDPゴシック" panose="020B0400000000000000" pitchFamily="50" charset="-128"/>
                          <a:cs typeface="+mn-cs"/>
                        </a:rPr>
                        <a:t>100</a:t>
                      </a:r>
                      <a:r>
                        <a:rPr kumimoji="1" lang="ja-JP" altLang="en-US" sz="1200" kern="1200" dirty="0">
                          <a:solidFill>
                            <a:schemeClr val="dk1"/>
                          </a:solidFill>
                          <a:latin typeface="BIZ UDPゴシック" panose="020B0400000000000000" pitchFamily="50" charset="-128"/>
                          <a:ea typeface="BIZ UDPゴシック" panose="020B0400000000000000" pitchFamily="50" charset="-128"/>
                          <a:cs typeface="+mn-cs"/>
                        </a:rPr>
                        <a:t>～</a:t>
                      </a:r>
                      <a:r>
                        <a:rPr kumimoji="1" lang="en-US" altLang="ja-JP" sz="1200" kern="1200" dirty="0">
                          <a:solidFill>
                            <a:schemeClr val="dk1"/>
                          </a:solidFill>
                          <a:latin typeface="BIZ UDPゴシック" panose="020B0400000000000000" pitchFamily="50" charset="-128"/>
                          <a:ea typeface="BIZ UDPゴシック" panose="020B0400000000000000" pitchFamily="50" charset="-128"/>
                          <a:cs typeface="+mn-cs"/>
                        </a:rPr>
                        <a:t>10,000</a:t>
                      </a:r>
                    </a:p>
                  </a:txBody>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３．０</a:t>
                      </a:r>
                    </a:p>
                  </a:txBody>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２．０</a:t>
                      </a:r>
                    </a:p>
                  </a:txBody>
                  <a:tcPr/>
                </a:tc>
                <a:extLst>
                  <a:ext uri="{0D108BD9-81ED-4DB2-BD59-A6C34878D82A}">
                    <a16:rowId xmlns:a16="http://schemas.microsoft.com/office/drawing/2014/main" val="2698462999"/>
                  </a:ext>
                </a:extLst>
              </a:tr>
              <a:tr h="230186">
                <a:tc>
                  <a:txBody>
                    <a:bodyPr/>
                    <a:lstStyle/>
                    <a:p>
                      <a:pPr marL="0" algn="ctr" defTabSz="914400" rtl="0" eaLnBrk="1" latinLnBrk="0" hangingPunct="1"/>
                      <a:r>
                        <a:rPr kumimoji="1" lang="en-US" altLang="ja-JP" sz="1200" kern="1200">
                          <a:solidFill>
                            <a:schemeClr val="dk1"/>
                          </a:solidFill>
                          <a:latin typeface="BIZ UDPゴシック" panose="020B0400000000000000" pitchFamily="50" charset="-128"/>
                          <a:ea typeface="BIZ UDPゴシック" panose="020B0400000000000000" pitchFamily="50" charset="-128"/>
                          <a:cs typeface="+mn-cs"/>
                        </a:rPr>
                        <a:t>10,100</a:t>
                      </a:r>
                      <a:r>
                        <a:rPr kumimoji="1" lang="ja-JP" altLang="en-US" sz="1200" kern="1200">
                          <a:solidFill>
                            <a:schemeClr val="dk1"/>
                          </a:solidFill>
                          <a:latin typeface="BIZ UDPゴシック" panose="020B0400000000000000" pitchFamily="50" charset="-128"/>
                          <a:ea typeface="BIZ UDPゴシック" panose="020B0400000000000000" pitchFamily="50" charset="-128"/>
                          <a:cs typeface="+mn-cs"/>
                        </a:rPr>
                        <a:t>～</a:t>
                      </a:r>
                      <a:r>
                        <a:rPr kumimoji="1" lang="en-US" altLang="ja-JP" sz="1200" kern="1200">
                          <a:solidFill>
                            <a:schemeClr val="dk1"/>
                          </a:solidFill>
                          <a:latin typeface="BIZ UDPゴシック" panose="020B0400000000000000" pitchFamily="50" charset="-128"/>
                          <a:ea typeface="BIZ UDPゴシック" panose="020B0400000000000000" pitchFamily="50" charset="-128"/>
                          <a:cs typeface="+mn-cs"/>
                        </a:rPr>
                        <a:t>20,000</a:t>
                      </a:r>
                    </a:p>
                  </a:txBody>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３．５</a:t>
                      </a:r>
                    </a:p>
                  </a:txBody>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２．５</a:t>
                      </a:r>
                    </a:p>
                  </a:txBody>
                  <a:tcPr/>
                </a:tc>
                <a:extLst>
                  <a:ext uri="{0D108BD9-81ED-4DB2-BD59-A6C34878D82A}">
                    <a16:rowId xmlns:a16="http://schemas.microsoft.com/office/drawing/2014/main" val="3187998734"/>
                  </a:ext>
                </a:extLst>
              </a:tr>
              <a:tr h="230186">
                <a:tc>
                  <a:txBody>
                    <a:bodyPr/>
                    <a:lstStyle/>
                    <a:p>
                      <a:pPr marL="0" algn="ctr" defTabSz="914400" rtl="0" eaLnBrk="1" latinLnBrk="0" hangingPunct="1"/>
                      <a:r>
                        <a:rPr kumimoji="1" lang="en-US" altLang="ja-JP" sz="1200" kern="1200">
                          <a:solidFill>
                            <a:schemeClr val="dk1"/>
                          </a:solidFill>
                          <a:latin typeface="BIZ UDPゴシック" panose="020B0400000000000000" pitchFamily="50" charset="-128"/>
                          <a:ea typeface="BIZ UDPゴシック" panose="020B0400000000000000" pitchFamily="50" charset="-128"/>
                          <a:cs typeface="+mn-cs"/>
                        </a:rPr>
                        <a:t>20,100</a:t>
                      </a:r>
                      <a:r>
                        <a:rPr kumimoji="1" lang="ja-JP" altLang="en-US" sz="1200" kern="1200">
                          <a:solidFill>
                            <a:schemeClr val="dk1"/>
                          </a:solidFill>
                          <a:latin typeface="BIZ UDPゴシック" panose="020B0400000000000000" pitchFamily="50" charset="-128"/>
                          <a:ea typeface="BIZ UDPゴシック" panose="020B0400000000000000" pitchFamily="50" charset="-128"/>
                          <a:cs typeface="+mn-cs"/>
                        </a:rPr>
                        <a:t>～</a:t>
                      </a:r>
                      <a:r>
                        <a:rPr kumimoji="1" lang="en-US" altLang="ja-JP" sz="1200" kern="1200">
                          <a:solidFill>
                            <a:schemeClr val="dk1"/>
                          </a:solidFill>
                          <a:latin typeface="BIZ UDPゴシック" panose="020B0400000000000000" pitchFamily="50" charset="-128"/>
                          <a:ea typeface="BIZ UDPゴシック" panose="020B0400000000000000" pitchFamily="50" charset="-128"/>
                          <a:cs typeface="+mn-cs"/>
                        </a:rPr>
                        <a:t>40,000</a:t>
                      </a:r>
                      <a:endParaRPr kumimoji="1" lang="ja-JP" altLang="en-US" sz="1200" kern="1200">
                        <a:solidFill>
                          <a:schemeClr val="dk1"/>
                        </a:solidFill>
                        <a:latin typeface="BIZ UDPゴシック" panose="020B0400000000000000" pitchFamily="50" charset="-128"/>
                        <a:ea typeface="BIZ UDPゴシック" panose="020B0400000000000000" pitchFamily="50" charset="-128"/>
                        <a:cs typeface="+mn-cs"/>
                      </a:endParaRPr>
                    </a:p>
                  </a:txBody>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４．０</a:t>
                      </a:r>
                    </a:p>
                  </a:txBody>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３．０</a:t>
                      </a:r>
                    </a:p>
                  </a:txBody>
                  <a:tcPr/>
                </a:tc>
                <a:extLst>
                  <a:ext uri="{0D108BD9-81ED-4DB2-BD59-A6C34878D82A}">
                    <a16:rowId xmlns:a16="http://schemas.microsoft.com/office/drawing/2014/main" val="3262602671"/>
                  </a:ext>
                </a:extLst>
              </a:tr>
              <a:tr h="230186">
                <a:tc>
                  <a:txBody>
                    <a:bodyPr/>
                    <a:lstStyle/>
                    <a:p>
                      <a:pPr marL="0" algn="ctr" defTabSz="914400" rtl="0" eaLnBrk="1" latinLnBrk="0" hangingPunct="1"/>
                      <a:r>
                        <a:rPr kumimoji="1" lang="en-US" altLang="ja-JP" sz="1200" kern="1200">
                          <a:solidFill>
                            <a:schemeClr val="dk1"/>
                          </a:solidFill>
                          <a:latin typeface="BIZ UDPゴシック" panose="020B0400000000000000" pitchFamily="50" charset="-128"/>
                          <a:ea typeface="BIZ UDPゴシック" panose="020B0400000000000000" pitchFamily="50" charset="-128"/>
                          <a:cs typeface="+mn-cs"/>
                        </a:rPr>
                        <a:t>40,100</a:t>
                      </a:r>
                      <a:r>
                        <a:rPr kumimoji="1" lang="ja-JP" altLang="en-US" sz="1200" kern="1200">
                          <a:solidFill>
                            <a:schemeClr val="dk1"/>
                          </a:solidFill>
                          <a:latin typeface="BIZ UDPゴシック" panose="020B0400000000000000" pitchFamily="50" charset="-128"/>
                          <a:ea typeface="BIZ UDPゴシック" panose="020B0400000000000000" pitchFamily="50" charset="-128"/>
                          <a:cs typeface="+mn-cs"/>
                        </a:rPr>
                        <a:t>～</a:t>
                      </a:r>
                      <a:r>
                        <a:rPr kumimoji="1" lang="en-US" altLang="ja-JP" sz="1200" kern="1200">
                          <a:solidFill>
                            <a:schemeClr val="dk1"/>
                          </a:solidFill>
                          <a:latin typeface="BIZ UDPゴシック" panose="020B0400000000000000" pitchFamily="50" charset="-128"/>
                          <a:ea typeface="BIZ UDPゴシック" panose="020B0400000000000000" pitchFamily="50" charset="-128"/>
                          <a:cs typeface="+mn-cs"/>
                        </a:rPr>
                        <a:t>60,000</a:t>
                      </a:r>
                      <a:endParaRPr kumimoji="1" lang="ja-JP" altLang="en-US" sz="1200" kern="1200">
                        <a:solidFill>
                          <a:schemeClr val="dk1"/>
                        </a:solidFill>
                        <a:latin typeface="BIZ UDPゴシック" panose="020B0400000000000000" pitchFamily="50" charset="-128"/>
                        <a:ea typeface="BIZ UDPゴシック" panose="020B0400000000000000" pitchFamily="50" charset="-128"/>
                        <a:cs typeface="+mn-cs"/>
                      </a:endParaRPr>
                    </a:p>
                  </a:txBody>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５．０</a:t>
                      </a:r>
                    </a:p>
                  </a:txBody>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４．０</a:t>
                      </a:r>
                    </a:p>
                  </a:txBody>
                  <a:tcPr/>
                </a:tc>
                <a:extLst>
                  <a:ext uri="{0D108BD9-81ED-4DB2-BD59-A6C34878D82A}">
                    <a16:rowId xmlns:a16="http://schemas.microsoft.com/office/drawing/2014/main" val="2947927366"/>
                  </a:ext>
                </a:extLst>
              </a:tr>
              <a:tr h="230186">
                <a:tc>
                  <a:txBody>
                    <a:bodyPr/>
                    <a:lstStyle/>
                    <a:p>
                      <a:pPr marL="0" algn="ctr" defTabSz="914400" rtl="0" eaLnBrk="1" latinLnBrk="0" hangingPunct="1"/>
                      <a:r>
                        <a:rPr kumimoji="1" lang="en-US" altLang="ja-JP" sz="1200" kern="1200" dirty="0">
                          <a:solidFill>
                            <a:schemeClr val="dk1"/>
                          </a:solidFill>
                          <a:latin typeface="BIZ UDPゴシック" panose="020B0400000000000000" pitchFamily="50" charset="-128"/>
                          <a:ea typeface="BIZ UDPゴシック" panose="020B0400000000000000" pitchFamily="50" charset="-128"/>
                          <a:cs typeface="+mn-cs"/>
                        </a:rPr>
                        <a:t>60,100</a:t>
                      </a:r>
                      <a:r>
                        <a:rPr kumimoji="1" lang="ja-JP" altLang="en-US" sz="1200" kern="1200" dirty="0">
                          <a:solidFill>
                            <a:schemeClr val="dk1"/>
                          </a:solidFill>
                          <a:latin typeface="BIZ UDPゴシック" panose="020B0400000000000000" pitchFamily="50" charset="-128"/>
                          <a:ea typeface="BIZ UDPゴシック" panose="020B0400000000000000" pitchFamily="50" charset="-128"/>
                          <a:cs typeface="+mn-cs"/>
                        </a:rPr>
                        <a:t>～</a:t>
                      </a:r>
                    </a:p>
                  </a:txBody>
                  <a:tcPr/>
                </a:tc>
                <a:tc>
                  <a:txBody>
                    <a:bodyPr/>
                    <a:lstStyle/>
                    <a:p>
                      <a:pPr algn="ctr"/>
                      <a:r>
                        <a:rPr kumimoji="1" lang="ja-JP" altLang="en-US" sz="1200">
                          <a:latin typeface="BIZ UDPゴシック" panose="020B0400000000000000" pitchFamily="50" charset="-128"/>
                          <a:ea typeface="BIZ UDPゴシック" panose="020B0400000000000000" pitchFamily="50" charset="-128"/>
                        </a:rPr>
                        <a:t>６．０</a:t>
                      </a:r>
                    </a:p>
                  </a:txBody>
                  <a:tcPr/>
                </a:tc>
                <a:tc>
                  <a:txBody>
                    <a:bodyPr/>
                    <a:lstStyle/>
                    <a:p>
                      <a:pPr algn="ctr"/>
                      <a:r>
                        <a:rPr kumimoji="1" lang="ja-JP" altLang="en-US" sz="1200" dirty="0">
                          <a:latin typeface="BIZ UDPゴシック" panose="020B0400000000000000" pitchFamily="50" charset="-128"/>
                          <a:ea typeface="BIZ UDPゴシック" panose="020B0400000000000000" pitchFamily="50" charset="-128"/>
                        </a:rPr>
                        <a:t>５．０</a:t>
                      </a:r>
                    </a:p>
                  </a:txBody>
                  <a:tcPr/>
                </a:tc>
                <a:extLst>
                  <a:ext uri="{0D108BD9-81ED-4DB2-BD59-A6C34878D82A}">
                    <a16:rowId xmlns:a16="http://schemas.microsoft.com/office/drawing/2014/main" val="205066842"/>
                  </a:ext>
                </a:extLst>
              </a:tr>
            </a:tbl>
          </a:graphicData>
        </a:graphic>
      </p:graphicFrame>
    </p:spTree>
    <p:extLst>
      <p:ext uri="{BB962C8B-B14F-4D97-AF65-F5344CB8AC3E}">
        <p14:creationId xmlns:p14="http://schemas.microsoft.com/office/powerpoint/2010/main" val="3906402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正方形/長方形 61">
            <a:extLst>
              <a:ext uri="{FF2B5EF4-FFF2-40B4-BE49-F238E27FC236}">
                <a16:creationId xmlns:a16="http://schemas.microsoft.com/office/drawing/2014/main" id="{5CE945C7-4DB1-07CC-F981-738B8CC0DFF3}"/>
              </a:ext>
            </a:extLst>
          </p:cNvPr>
          <p:cNvSpPr/>
          <p:nvPr/>
        </p:nvSpPr>
        <p:spPr>
          <a:xfrm>
            <a:off x="330507" y="4919188"/>
            <a:ext cx="2988420" cy="284625"/>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accent1"/>
                </a:solidFill>
                <a:latin typeface="BIZ UDPゴシック" panose="020B0400000000000000" pitchFamily="50" charset="-128"/>
                <a:ea typeface="BIZ UDPゴシック" panose="020B0400000000000000" pitchFamily="50" charset="-128"/>
              </a:rPr>
              <a:t>チケット購入費用の税務上の取扱い</a:t>
            </a:r>
          </a:p>
        </p:txBody>
      </p:sp>
      <p:sp>
        <p:nvSpPr>
          <p:cNvPr id="64" name="テキスト ボックス 63">
            <a:extLst>
              <a:ext uri="{FF2B5EF4-FFF2-40B4-BE49-F238E27FC236}">
                <a16:creationId xmlns:a16="http://schemas.microsoft.com/office/drawing/2014/main" id="{2F873B5B-A478-A212-069B-2AFB1AB17E2A}"/>
              </a:ext>
            </a:extLst>
          </p:cNvPr>
          <p:cNvSpPr txBox="1"/>
          <p:nvPr/>
        </p:nvSpPr>
        <p:spPr>
          <a:xfrm>
            <a:off x="505170" y="5271567"/>
            <a:ext cx="5976840" cy="1615827"/>
          </a:xfrm>
          <a:prstGeom prst="rect">
            <a:avLst/>
          </a:prstGeom>
          <a:noFill/>
        </p:spPr>
        <p:txBody>
          <a:bodyPr wrap="square">
            <a:spAutoFit/>
          </a:bodyPr>
          <a:lstStyle/>
          <a:p>
            <a:pPr lvl="0">
              <a:spcBef>
                <a:spcPts val="200"/>
              </a:spcBef>
              <a:defRPr/>
            </a:pPr>
            <a:r>
              <a:rPr kumimoji="1" lang="ja-JP" altLang="en-US" sz="1200" dirty="0">
                <a:solidFill>
                  <a:schemeClr val="tx1">
                    <a:lumMod val="50000"/>
                  </a:schemeClr>
                </a:solidFill>
                <a:latin typeface="BIZ UDPゴシック" panose="020B0400000000000000" pitchFamily="50" charset="-128"/>
                <a:ea typeface="BIZ UDPゴシック" panose="020B0400000000000000" pitchFamily="50" charset="-128"/>
              </a:rPr>
              <a:t>チケット購入費用については、協会より国税当局に照会を行い、　</a:t>
            </a:r>
            <a:endParaRPr kumimoji="1" lang="en-US" altLang="ja-JP" sz="1200" dirty="0">
              <a:solidFill>
                <a:schemeClr val="tx1">
                  <a:lumMod val="50000"/>
                </a:schemeClr>
              </a:solidFill>
              <a:latin typeface="BIZ UDPゴシック" panose="020B0400000000000000" pitchFamily="50" charset="-128"/>
              <a:ea typeface="BIZ UDPゴシック" panose="020B0400000000000000" pitchFamily="50" charset="-128"/>
            </a:endParaRPr>
          </a:p>
          <a:p>
            <a:pPr lvl="0">
              <a:spcBef>
                <a:spcPts val="200"/>
              </a:spcBef>
              <a:defRPr/>
            </a:pPr>
            <a:r>
              <a:rPr lang="ja-JP" altLang="en-US" sz="1200" dirty="0">
                <a:solidFill>
                  <a:schemeClr val="tx1">
                    <a:lumMod val="50000"/>
                  </a:schemeClr>
                </a:solidFill>
                <a:latin typeface="BIZ UDPゴシック" panose="020B0400000000000000" pitchFamily="50" charset="-128"/>
                <a:ea typeface="BIZ UDPゴシック" panose="020B0400000000000000" pitchFamily="50" charset="-128"/>
              </a:rPr>
              <a:t>「愛・地球博」</a:t>
            </a:r>
            <a:r>
              <a:rPr kumimoji="1" lang="ja-JP" altLang="en-US" sz="1200" dirty="0">
                <a:solidFill>
                  <a:schemeClr val="tx1">
                    <a:lumMod val="50000"/>
                  </a:schemeClr>
                </a:solidFill>
                <a:latin typeface="BIZ UDPゴシック" panose="020B0400000000000000" pitchFamily="50" charset="-128"/>
                <a:ea typeface="BIZ UDPゴシック" panose="020B0400000000000000" pitchFamily="50" charset="-128"/>
              </a:rPr>
              <a:t>「大阪・関西万博」と前提事実が同じなら、同様の税務上の取扱いとなることを確認しております。</a:t>
            </a:r>
            <a:endParaRPr kumimoji="1" lang="en-US" altLang="ja-JP" sz="1200" dirty="0">
              <a:solidFill>
                <a:schemeClr val="tx1">
                  <a:lumMod val="50000"/>
                </a:schemeClr>
              </a:solidFill>
              <a:latin typeface="BIZ UDPゴシック" panose="020B0400000000000000" pitchFamily="50" charset="-128"/>
              <a:ea typeface="BIZ UDPゴシック" panose="020B0400000000000000" pitchFamily="50" charset="-128"/>
            </a:endParaRPr>
          </a:p>
          <a:p>
            <a:pPr lvl="0">
              <a:spcBef>
                <a:spcPts val="200"/>
              </a:spcBef>
              <a:defRPr/>
            </a:pPr>
            <a:r>
              <a:rPr kumimoji="1" lang="en-US" altLang="ja-JP" sz="1200" dirty="0">
                <a:solidFill>
                  <a:srgbClr val="FF0000"/>
                </a:solidFill>
                <a:latin typeface="BIZ UDPゴシック" panose="020B0400000000000000" pitchFamily="50" charset="-128"/>
                <a:ea typeface="BIZ UDPゴシック" panose="020B0400000000000000" pitchFamily="50" charset="-128"/>
              </a:rPr>
              <a:t>※</a:t>
            </a:r>
            <a:r>
              <a:rPr kumimoji="1" lang="ja-JP" altLang="en-US" sz="1200" dirty="0">
                <a:solidFill>
                  <a:srgbClr val="FF0000"/>
                </a:solidFill>
                <a:latin typeface="BIZ UDPゴシック" panose="020B0400000000000000" pitchFamily="50" charset="-128"/>
                <a:ea typeface="BIZ UDPゴシック" panose="020B0400000000000000" pitchFamily="50" charset="-128"/>
              </a:rPr>
              <a:t>詳しくは監査法人・顧問税理士等にご確認をお願いいたします。　</a:t>
            </a:r>
            <a:endParaRPr kumimoji="1" lang="en-US" altLang="ja-JP" sz="1200" dirty="0">
              <a:solidFill>
                <a:srgbClr val="FF0000"/>
              </a:solidFill>
              <a:latin typeface="BIZ UDPゴシック" panose="020B0400000000000000" pitchFamily="50" charset="-128"/>
              <a:ea typeface="BIZ UDPゴシック" panose="020B0400000000000000" pitchFamily="50" charset="-128"/>
            </a:endParaRPr>
          </a:p>
          <a:p>
            <a:pPr lvl="0">
              <a:spcBef>
                <a:spcPts val="1200"/>
              </a:spcBef>
              <a:defRPr/>
            </a:pPr>
            <a:r>
              <a:rPr kumimoji="1" lang="ja-JP" altLang="en-US" sz="1200" dirty="0">
                <a:solidFill>
                  <a:schemeClr val="tx1">
                    <a:lumMod val="50000"/>
                  </a:schemeClr>
                </a:solidFill>
                <a:latin typeface="BIZ UDPゴシック" panose="020B0400000000000000" pitchFamily="50" charset="-128"/>
                <a:ea typeface="BIZ UDPゴシック" panose="020B0400000000000000" pitchFamily="50" charset="-128"/>
              </a:rPr>
              <a:t>●</a:t>
            </a:r>
            <a:r>
              <a:rPr lang="en-US" altLang="ja-JP" sz="1200" dirty="0">
                <a:solidFill>
                  <a:schemeClr val="tx1">
                    <a:lumMod val="50000"/>
                  </a:schemeClr>
                </a:solidFill>
                <a:latin typeface="BIZ UDPゴシック" panose="020B0400000000000000" pitchFamily="50" charset="-128"/>
                <a:ea typeface="BIZ UDPゴシック" panose="020B0400000000000000" pitchFamily="50" charset="-128"/>
              </a:rPr>
              <a:t>2005</a:t>
            </a:r>
            <a:r>
              <a:rPr lang="ja-JP" altLang="en-US" sz="1200" dirty="0">
                <a:solidFill>
                  <a:schemeClr val="tx1">
                    <a:lumMod val="50000"/>
                  </a:schemeClr>
                </a:solidFill>
                <a:latin typeface="BIZ UDPゴシック" panose="020B0400000000000000" pitchFamily="50" charset="-128"/>
                <a:ea typeface="BIZ UDPゴシック" panose="020B0400000000000000" pitchFamily="50" charset="-128"/>
              </a:rPr>
              <a:t>年日本国際博覧会（愛・地球博）に係る費用の税務上の取扱いについて（照会）</a:t>
            </a:r>
            <a:endParaRPr lang="en-US" altLang="ja-JP" sz="1200" dirty="0">
              <a:solidFill>
                <a:schemeClr val="tx1">
                  <a:lumMod val="50000"/>
                </a:schemeClr>
              </a:solidFill>
              <a:latin typeface="BIZ UDPゴシック" panose="020B0400000000000000" pitchFamily="50" charset="-128"/>
              <a:ea typeface="BIZ UDPゴシック" panose="020B0400000000000000" pitchFamily="50" charset="-128"/>
            </a:endParaRPr>
          </a:p>
          <a:p>
            <a:pPr lvl="0">
              <a:spcBef>
                <a:spcPts val="200"/>
              </a:spcBef>
              <a:defRPr/>
            </a:pPr>
            <a:r>
              <a:rPr kumimoji="1" lang="ja-JP" altLang="en-US" sz="1200" dirty="0">
                <a:solidFill>
                  <a:schemeClr val="tx1">
                    <a:lumMod val="50000"/>
                  </a:schemeClr>
                </a:solidFill>
                <a:latin typeface="BIZ UDPゴシック" panose="020B0400000000000000" pitchFamily="50" charset="-128"/>
                <a:ea typeface="BIZ UDPゴシック" panose="020B0400000000000000" pitchFamily="50" charset="-128"/>
              </a:rPr>
              <a:t>　 国税庁</a:t>
            </a:r>
            <a:r>
              <a:rPr kumimoji="1" lang="en-US" altLang="ja-JP" sz="1200" dirty="0">
                <a:solidFill>
                  <a:schemeClr val="tx1">
                    <a:lumMod val="50000"/>
                  </a:schemeClr>
                </a:solidFill>
                <a:latin typeface="BIZ UDPゴシック" panose="020B0400000000000000" pitchFamily="50" charset="-128"/>
                <a:ea typeface="BIZ UDPゴシック" panose="020B0400000000000000" pitchFamily="50" charset="-128"/>
              </a:rPr>
              <a:t>&lt;</a:t>
            </a:r>
            <a:r>
              <a:rPr kumimoji="1" lang="en-US" altLang="ja-JP" sz="1200" dirty="0">
                <a:solidFill>
                  <a:schemeClr val="accent1"/>
                </a:solidFill>
                <a:latin typeface="BIZ UDPゴシック" panose="020B0400000000000000" pitchFamily="50" charset="-128"/>
                <a:ea typeface="BIZ UDPゴシック" panose="020B0400000000000000" pitchFamily="50" charset="-128"/>
                <a:hlinkClick r:id="rId2">
                  <a:extLst>
                    <a:ext uri="{A12FA001-AC4F-418D-AE19-62706E023703}">
                      <ahyp:hlinkClr xmlns:ahyp="http://schemas.microsoft.com/office/drawing/2018/hyperlinkcolor" val="tx"/>
                    </a:ext>
                  </a:extLst>
                </a:hlinkClick>
              </a:rPr>
              <a:t>https://www.nta.go.jp/law/bunshokaito/hojin/050707/04.htm</a:t>
            </a:r>
            <a:r>
              <a:rPr kumimoji="1" lang="ja-JP" altLang="en-US" sz="1200" dirty="0">
                <a:solidFill>
                  <a:schemeClr val="tx1">
                    <a:lumMod val="50000"/>
                  </a:schemeClr>
                </a:solidFill>
                <a:latin typeface="BIZ UDPゴシック" panose="020B0400000000000000" pitchFamily="50" charset="-128"/>
                <a:ea typeface="BIZ UDPゴシック" panose="020B0400000000000000" pitchFamily="50" charset="-128"/>
              </a:rPr>
              <a:t>＞</a:t>
            </a:r>
            <a:endParaRPr kumimoji="1" lang="en-US" altLang="ja-JP" sz="1200" dirty="0">
              <a:solidFill>
                <a:schemeClr val="tx1">
                  <a:lumMod val="50000"/>
                </a:schemeClr>
              </a:solidFill>
              <a:latin typeface="BIZ UDPゴシック" panose="020B0400000000000000" pitchFamily="50" charset="-128"/>
              <a:ea typeface="BIZ UDPゴシック" panose="020B0400000000000000" pitchFamily="50" charset="-128"/>
            </a:endParaRPr>
          </a:p>
        </p:txBody>
      </p:sp>
      <p:pic>
        <p:nvPicPr>
          <p:cNvPr id="65" name="table">
            <a:extLst>
              <a:ext uri="{FF2B5EF4-FFF2-40B4-BE49-F238E27FC236}">
                <a16:creationId xmlns:a16="http://schemas.microsoft.com/office/drawing/2014/main" id="{B3D1AC5F-C511-6914-6AC3-C0519639913E}"/>
              </a:ext>
            </a:extLst>
          </p:cNvPr>
          <p:cNvPicPr>
            <a:picLocks noChangeAspect="1"/>
          </p:cNvPicPr>
          <p:nvPr/>
        </p:nvPicPr>
        <p:blipFill>
          <a:blip r:embed="rId3"/>
          <a:stretch>
            <a:fillRect/>
          </a:stretch>
        </p:blipFill>
        <p:spPr>
          <a:xfrm>
            <a:off x="330507" y="6927005"/>
            <a:ext cx="6032508" cy="991237"/>
          </a:xfrm>
          <a:prstGeom prst="rect">
            <a:avLst/>
          </a:prstGeom>
        </p:spPr>
      </p:pic>
      <p:grpSp>
        <p:nvGrpSpPr>
          <p:cNvPr id="95" name="グループ化 94">
            <a:extLst>
              <a:ext uri="{FF2B5EF4-FFF2-40B4-BE49-F238E27FC236}">
                <a16:creationId xmlns:a16="http://schemas.microsoft.com/office/drawing/2014/main" id="{1CB87100-E8D2-B842-BCA0-15E2CB1D7BAA}"/>
              </a:ext>
            </a:extLst>
          </p:cNvPr>
          <p:cNvGrpSpPr/>
          <p:nvPr/>
        </p:nvGrpSpPr>
        <p:grpSpPr>
          <a:xfrm>
            <a:off x="408087" y="693721"/>
            <a:ext cx="6136276" cy="2484490"/>
            <a:chOff x="509452" y="6748989"/>
            <a:chExt cx="6136276" cy="2484490"/>
          </a:xfrm>
        </p:grpSpPr>
        <p:grpSp>
          <p:nvGrpSpPr>
            <p:cNvPr id="94" name="グループ化 93">
              <a:extLst>
                <a:ext uri="{FF2B5EF4-FFF2-40B4-BE49-F238E27FC236}">
                  <a16:creationId xmlns:a16="http://schemas.microsoft.com/office/drawing/2014/main" id="{EDEEA38F-B26B-6DE6-872D-4F6E94403091}"/>
                </a:ext>
              </a:extLst>
            </p:cNvPr>
            <p:cNvGrpSpPr/>
            <p:nvPr/>
          </p:nvGrpSpPr>
          <p:grpSpPr>
            <a:xfrm>
              <a:off x="509452" y="6972306"/>
              <a:ext cx="5999115" cy="1133130"/>
              <a:chOff x="509452" y="6963069"/>
              <a:chExt cx="5999115" cy="1133130"/>
            </a:xfrm>
          </p:grpSpPr>
          <p:pic>
            <p:nvPicPr>
              <p:cNvPr id="11" name="図 10">
                <a:extLst>
                  <a:ext uri="{FF2B5EF4-FFF2-40B4-BE49-F238E27FC236}">
                    <a16:creationId xmlns:a16="http://schemas.microsoft.com/office/drawing/2014/main" id="{C4F9F80A-3285-A97A-311E-2F437325264F}"/>
                  </a:ext>
                </a:extLst>
              </p:cNvPr>
              <p:cNvPicPr>
                <a:picLocks noChangeAspect="1"/>
              </p:cNvPicPr>
              <p:nvPr/>
            </p:nvPicPr>
            <p:blipFill>
              <a:blip r:embed="rId4"/>
              <a:stretch>
                <a:fillRect/>
              </a:stretch>
            </p:blipFill>
            <p:spPr>
              <a:xfrm>
                <a:off x="772473" y="7254707"/>
                <a:ext cx="2766152" cy="841492"/>
              </a:xfrm>
              <a:prstGeom prst="rect">
                <a:avLst/>
              </a:prstGeom>
            </p:spPr>
          </p:pic>
          <p:sp>
            <p:nvSpPr>
              <p:cNvPr id="14" name="字幕 2">
                <a:extLst>
                  <a:ext uri="{FF2B5EF4-FFF2-40B4-BE49-F238E27FC236}">
                    <a16:creationId xmlns:a16="http://schemas.microsoft.com/office/drawing/2014/main" id="{94B09A29-0704-3B2F-6EB8-BAC869025121}"/>
                  </a:ext>
                </a:extLst>
              </p:cNvPr>
              <p:cNvSpPr txBox="1">
                <a:spLocks/>
              </p:cNvSpPr>
              <p:nvPr/>
            </p:nvSpPr>
            <p:spPr>
              <a:xfrm>
                <a:off x="509452" y="6963069"/>
                <a:ext cx="2910840" cy="29651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1000" dirty="0">
                    <a:solidFill>
                      <a:schemeClr val="tx1">
                        <a:lumMod val="50000"/>
                      </a:schemeClr>
                    </a:solidFill>
                    <a:latin typeface="BIZ UDPゴシック" panose="020B0400000000000000" pitchFamily="50" charset="-128"/>
                    <a:ea typeface="BIZ UDPゴシック" panose="020B0400000000000000" pitchFamily="50" charset="-128"/>
                  </a:rPr>
                  <a:t>②　紙チケット（単色）</a:t>
                </a:r>
              </a:p>
            </p:txBody>
          </p:sp>
          <p:sp>
            <p:nvSpPr>
              <p:cNvPr id="16" name="テキスト ボックス 15">
                <a:extLst>
                  <a:ext uri="{FF2B5EF4-FFF2-40B4-BE49-F238E27FC236}">
                    <a16:creationId xmlns:a16="http://schemas.microsoft.com/office/drawing/2014/main" id="{70217EE1-370B-1026-A42A-F46185812557}"/>
                  </a:ext>
                </a:extLst>
              </p:cNvPr>
              <p:cNvSpPr txBox="1"/>
              <p:nvPr/>
            </p:nvSpPr>
            <p:spPr>
              <a:xfrm>
                <a:off x="3742415" y="7254707"/>
                <a:ext cx="2766152" cy="656590"/>
              </a:xfrm>
              <a:prstGeom prst="rect">
                <a:avLst/>
              </a:prstGeom>
              <a:noFill/>
            </p:spPr>
            <p:txBody>
              <a:bodyPr wrap="square">
                <a:spAutoFit/>
              </a:bodyPr>
              <a:lstStyle/>
              <a:p>
                <a:pPr>
                  <a:spcBef>
                    <a:spcPts val="200"/>
                  </a:spcBef>
                </a:pPr>
                <a:r>
                  <a:rPr lang="ja-JP" altLang="en-US" sz="1200" b="1" u="sng" dirty="0">
                    <a:solidFill>
                      <a:schemeClr val="tx1">
                        <a:lumMod val="50000"/>
                      </a:schemeClr>
                    </a:solidFill>
                    <a:latin typeface="BIZ UDPゴシック" panose="020B0400000000000000" pitchFamily="50" charset="-128"/>
                    <a:ea typeface="BIZ UDPゴシック" panose="020B0400000000000000" pitchFamily="50" charset="-128"/>
                  </a:rPr>
                  <a:t>価格：チケット代金＋</a:t>
                </a:r>
                <a:r>
                  <a:rPr lang="en-US" altLang="zh-CN" sz="1200" b="1" u="sng" dirty="0">
                    <a:solidFill>
                      <a:schemeClr val="tx1">
                        <a:lumMod val="50000"/>
                      </a:schemeClr>
                    </a:solidFill>
                    <a:latin typeface="BIZ UDPゴシック" panose="020B0400000000000000" pitchFamily="50" charset="-128"/>
                    <a:ea typeface="BIZ UDPゴシック" panose="020B0400000000000000" pitchFamily="50" charset="-128"/>
                  </a:rPr>
                  <a:t>1</a:t>
                </a:r>
                <a:r>
                  <a:rPr lang="zh-CN" altLang="en-US" sz="1200" b="1" u="sng" dirty="0">
                    <a:solidFill>
                      <a:schemeClr val="tx1">
                        <a:lumMod val="50000"/>
                      </a:schemeClr>
                    </a:solidFill>
                    <a:latin typeface="BIZ UDPゴシック" panose="020B0400000000000000" pitchFamily="50" charset="-128"/>
                    <a:ea typeface="BIZ UDPゴシック" panose="020B0400000000000000" pitchFamily="50" charset="-128"/>
                  </a:rPr>
                  <a:t>０</a:t>
                </a:r>
                <a:r>
                  <a:rPr lang="en-US" altLang="zh-CN" sz="1200" b="1" u="sng" dirty="0">
                    <a:solidFill>
                      <a:schemeClr val="tx1">
                        <a:lumMod val="50000"/>
                      </a:schemeClr>
                    </a:solidFill>
                    <a:latin typeface="BIZ UDPゴシック" panose="020B0400000000000000" pitchFamily="50" charset="-128"/>
                    <a:ea typeface="BIZ UDPゴシック" panose="020B0400000000000000" pitchFamily="50" charset="-128"/>
                  </a:rPr>
                  <a:t>0</a:t>
                </a:r>
                <a:r>
                  <a:rPr lang="zh-CN" altLang="en-US" sz="1200" b="1" u="sng" dirty="0">
                    <a:solidFill>
                      <a:schemeClr val="tx1">
                        <a:lumMod val="50000"/>
                      </a:schemeClr>
                    </a:solidFill>
                    <a:latin typeface="BIZ UDPゴシック" panose="020B0400000000000000" pitchFamily="50" charset="-128"/>
                    <a:ea typeface="BIZ UDPゴシック" panose="020B0400000000000000" pitchFamily="50" charset="-128"/>
                  </a:rPr>
                  <a:t>円</a:t>
                </a:r>
                <a:r>
                  <a:rPr lang="en-US" altLang="zh-CN" sz="1200" b="1" u="sng" dirty="0">
                    <a:solidFill>
                      <a:schemeClr val="tx1">
                        <a:lumMod val="50000"/>
                      </a:schemeClr>
                    </a:solidFill>
                    <a:latin typeface="BIZ UDPゴシック" panose="020B0400000000000000" pitchFamily="50" charset="-128"/>
                    <a:ea typeface="BIZ UDPゴシック" panose="020B0400000000000000" pitchFamily="50" charset="-128"/>
                  </a:rPr>
                  <a:t>/</a:t>
                </a:r>
                <a:r>
                  <a:rPr lang="zh-CN" altLang="en-US" sz="1200" b="1" u="sng" dirty="0">
                    <a:solidFill>
                      <a:schemeClr val="tx1">
                        <a:lumMod val="50000"/>
                      </a:schemeClr>
                    </a:solidFill>
                    <a:latin typeface="BIZ UDPゴシック" panose="020B0400000000000000" pitchFamily="50" charset="-128"/>
                    <a:ea typeface="BIZ UDPゴシック" panose="020B0400000000000000" pitchFamily="50" charset="-128"/>
                  </a:rPr>
                  <a:t>枚</a:t>
                </a:r>
                <a:r>
                  <a:rPr lang="zh-CN" altLang="en-US" sz="900" b="1" u="sng" dirty="0">
                    <a:solidFill>
                      <a:schemeClr val="tx1">
                        <a:lumMod val="50000"/>
                      </a:schemeClr>
                    </a:solidFill>
                    <a:latin typeface="BIZ UDPゴシック" panose="020B0400000000000000" pitchFamily="50" charset="-128"/>
                    <a:ea typeface="BIZ UDPゴシック" panose="020B0400000000000000" pitchFamily="50" charset="-128"/>
                  </a:rPr>
                  <a:t>（税込）</a:t>
                </a:r>
                <a:endParaRPr lang="en-US" altLang="zh-TW" sz="900" b="0" i="0" u="none" strike="noStrike" baseline="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600"/>
                  </a:spcBef>
                </a:pPr>
                <a:r>
                  <a:rPr lang="zh-TW" altLang="en-US" sz="900" b="0" i="0" u="none" strike="noStrike" baseline="0" dirty="0">
                    <a:solidFill>
                      <a:schemeClr val="tx1">
                        <a:lumMod val="50000"/>
                      </a:schemeClr>
                    </a:solidFill>
                    <a:latin typeface="BIZ UDPゴシック" panose="020B0400000000000000" pitchFamily="50" charset="-128"/>
                    <a:ea typeface="BIZ UDPゴシック" panose="020B0400000000000000" pitchFamily="50" charset="-128"/>
                  </a:rPr>
                  <a:t>素材：紙素材</a:t>
                </a:r>
                <a:r>
                  <a:rPr lang="ja-JP" altLang="en-US" sz="900" b="0" i="0" u="none" strike="noStrike" baseline="0" dirty="0">
                    <a:solidFill>
                      <a:schemeClr val="tx1">
                        <a:lumMod val="50000"/>
                      </a:schemeClr>
                    </a:solidFill>
                    <a:latin typeface="BIZ UDPゴシック" panose="020B0400000000000000" pitchFamily="50" charset="-128"/>
                    <a:ea typeface="BIZ UDPゴシック" panose="020B0400000000000000" pitchFamily="50" charset="-128"/>
                  </a:rPr>
                  <a:t>　サイズ：カードサイズ</a:t>
                </a:r>
                <a:endParaRPr lang="en-US" altLang="ja-JP" sz="90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200"/>
                  </a:spcBef>
                </a:pPr>
                <a:r>
                  <a:rPr lang="ja-JP" altLang="en-US" sz="900" b="0" i="0" u="none" strike="noStrike" baseline="0" dirty="0">
                    <a:solidFill>
                      <a:schemeClr val="tx1">
                        <a:lumMod val="50000"/>
                      </a:schemeClr>
                    </a:solidFill>
                    <a:latin typeface="BIZ UDPゴシック" panose="020B0400000000000000" pitchFamily="50" charset="-128"/>
                    <a:ea typeface="BIZ UDPゴシック" panose="020B0400000000000000" pitchFamily="50" charset="-128"/>
                  </a:rPr>
                  <a:t>表面：単色　裏面：モノクロ</a:t>
                </a:r>
              </a:p>
            </p:txBody>
          </p:sp>
        </p:grpSp>
        <p:sp>
          <p:nvSpPr>
            <p:cNvPr id="22" name="字幕 2">
              <a:extLst>
                <a:ext uri="{FF2B5EF4-FFF2-40B4-BE49-F238E27FC236}">
                  <a16:creationId xmlns:a16="http://schemas.microsoft.com/office/drawing/2014/main" id="{BF732EC6-F769-70D6-464C-9486C1E48040}"/>
                </a:ext>
              </a:extLst>
            </p:cNvPr>
            <p:cNvSpPr txBox="1">
              <a:spLocks/>
            </p:cNvSpPr>
            <p:nvPr/>
          </p:nvSpPr>
          <p:spPr>
            <a:xfrm>
              <a:off x="509452" y="6748989"/>
              <a:ext cx="2910840" cy="29651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1000" dirty="0">
                  <a:solidFill>
                    <a:schemeClr val="tx1">
                      <a:lumMod val="50000"/>
                    </a:schemeClr>
                  </a:solidFill>
                  <a:latin typeface="BIZ UDPゴシック" panose="020B0400000000000000" pitchFamily="50" charset="-128"/>
                  <a:ea typeface="BIZ UDPゴシック" panose="020B0400000000000000" pitchFamily="50" charset="-128"/>
                </a:rPr>
                <a:t>①　電子チケット（チケット</a:t>
              </a:r>
              <a:r>
                <a:rPr lang="en-US" altLang="ja-JP" sz="1000" dirty="0">
                  <a:solidFill>
                    <a:schemeClr val="tx1">
                      <a:lumMod val="50000"/>
                    </a:schemeClr>
                  </a:solidFill>
                  <a:latin typeface="BIZ UDPゴシック" panose="020B0400000000000000" pitchFamily="50" charset="-128"/>
                  <a:ea typeface="BIZ UDPゴシック" panose="020B0400000000000000" pitchFamily="50" charset="-128"/>
                </a:rPr>
                <a:t>ID</a:t>
              </a:r>
              <a:r>
                <a:rPr lang="ja-JP" altLang="en-US" sz="1000" dirty="0">
                  <a:solidFill>
                    <a:schemeClr val="tx1">
                      <a:lumMod val="50000"/>
                    </a:schemeClr>
                  </a:solidFill>
                  <a:latin typeface="BIZ UDPゴシック" panose="020B0400000000000000" pitchFamily="50" charset="-128"/>
                  <a:ea typeface="BIZ UDPゴシック" panose="020B0400000000000000" pitchFamily="50" charset="-128"/>
                </a:rPr>
                <a:t>）</a:t>
              </a:r>
            </a:p>
          </p:txBody>
        </p:sp>
        <p:grpSp>
          <p:nvGrpSpPr>
            <p:cNvPr id="93" name="グループ化 92">
              <a:extLst>
                <a:ext uri="{FF2B5EF4-FFF2-40B4-BE49-F238E27FC236}">
                  <a16:creationId xmlns:a16="http://schemas.microsoft.com/office/drawing/2014/main" id="{28FAEB6F-F4DA-95A3-6ABF-2C5044BC1236}"/>
                </a:ext>
              </a:extLst>
            </p:cNvPr>
            <p:cNvGrpSpPr/>
            <p:nvPr/>
          </p:nvGrpSpPr>
          <p:grpSpPr>
            <a:xfrm>
              <a:off x="509452" y="8123674"/>
              <a:ext cx="6136276" cy="1109805"/>
              <a:chOff x="509452" y="8103354"/>
              <a:chExt cx="6136276" cy="1109805"/>
            </a:xfrm>
          </p:grpSpPr>
          <p:sp>
            <p:nvSpPr>
              <p:cNvPr id="2" name="字幕 2">
                <a:extLst>
                  <a:ext uri="{FF2B5EF4-FFF2-40B4-BE49-F238E27FC236}">
                    <a16:creationId xmlns:a16="http://schemas.microsoft.com/office/drawing/2014/main" id="{F71036A1-96BD-636B-F3DD-F4C9D615FCD8}"/>
                  </a:ext>
                </a:extLst>
              </p:cNvPr>
              <p:cNvSpPr txBox="1">
                <a:spLocks/>
              </p:cNvSpPr>
              <p:nvPr/>
            </p:nvSpPr>
            <p:spPr>
              <a:xfrm>
                <a:off x="509452" y="8103354"/>
                <a:ext cx="2910840" cy="29651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1000" dirty="0">
                    <a:solidFill>
                      <a:schemeClr val="tx1">
                        <a:lumMod val="50000"/>
                      </a:schemeClr>
                    </a:solidFill>
                    <a:latin typeface="BIZ UDPゴシック" panose="020B0400000000000000" pitchFamily="50" charset="-128"/>
                    <a:ea typeface="BIZ UDPゴシック" panose="020B0400000000000000" pitchFamily="50" charset="-128"/>
                  </a:rPr>
                  <a:t>③　紙チケット（カラー）</a:t>
                </a:r>
              </a:p>
            </p:txBody>
          </p:sp>
          <p:sp>
            <p:nvSpPr>
              <p:cNvPr id="17" name="テキスト ボックス 16">
                <a:extLst>
                  <a:ext uri="{FF2B5EF4-FFF2-40B4-BE49-F238E27FC236}">
                    <a16:creationId xmlns:a16="http://schemas.microsoft.com/office/drawing/2014/main" id="{D3963468-ADFE-3B37-46DB-AFA828BF911F}"/>
                  </a:ext>
                </a:extLst>
              </p:cNvPr>
              <p:cNvSpPr txBox="1"/>
              <p:nvPr/>
            </p:nvSpPr>
            <p:spPr>
              <a:xfrm>
                <a:off x="3742415" y="8384656"/>
                <a:ext cx="2903313" cy="656590"/>
              </a:xfrm>
              <a:prstGeom prst="rect">
                <a:avLst/>
              </a:prstGeom>
              <a:noFill/>
            </p:spPr>
            <p:txBody>
              <a:bodyPr wrap="square">
                <a:spAutoFit/>
              </a:bodyPr>
              <a:lstStyle/>
              <a:p>
                <a:pPr>
                  <a:spcBef>
                    <a:spcPts val="200"/>
                  </a:spcBef>
                </a:pPr>
                <a:r>
                  <a:rPr lang="ja-JP" altLang="en-US" sz="1200" b="1" u="sng" dirty="0">
                    <a:solidFill>
                      <a:schemeClr val="tx1">
                        <a:lumMod val="50000"/>
                      </a:schemeClr>
                    </a:solidFill>
                    <a:latin typeface="BIZ UDPゴシック" panose="020B0400000000000000" pitchFamily="50" charset="-128"/>
                    <a:ea typeface="BIZ UDPゴシック" panose="020B0400000000000000" pitchFamily="50" charset="-128"/>
                  </a:rPr>
                  <a:t>価格：チケット代金＋ </a:t>
                </a:r>
                <a:r>
                  <a:rPr lang="en-US" altLang="zh-CN" sz="1200" b="1" u="sng" dirty="0">
                    <a:solidFill>
                      <a:schemeClr val="tx1">
                        <a:lumMod val="50000"/>
                      </a:schemeClr>
                    </a:solidFill>
                    <a:latin typeface="BIZ UDPゴシック" panose="020B0400000000000000" pitchFamily="50" charset="-128"/>
                    <a:ea typeface="BIZ UDPゴシック" panose="020B0400000000000000" pitchFamily="50" charset="-128"/>
                  </a:rPr>
                  <a:t>1</a:t>
                </a:r>
                <a:r>
                  <a:rPr lang="zh-CN" altLang="en-US" sz="1200" b="1" u="sng" dirty="0">
                    <a:solidFill>
                      <a:schemeClr val="tx1">
                        <a:lumMod val="50000"/>
                      </a:schemeClr>
                    </a:solidFill>
                    <a:latin typeface="BIZ UDPゴシック" panose="020B0400000000000000" pitchFamily="50" charset="-128"/>
                    <a:ea typeface="BIZ UDPゴシック" panose="020B0400000000000000" pitchFamily="50" charset="-128"/>
                  </a:rPr>
                  <a:t>８</a:t>
                </a:r>
                <a:r>
                  <a:rPr lang="en-US" altLang="zh-CN" sz="1200" b="1" u="sng" dirty="0">
                    <a:solidFill>
                      <a:schemeClr val="tx1">
                        <a:lumMod val="50000"/>
                      </a:schemeClr>
                    </a:solidFill>
                    <a:latin typeface="BIZ UDPゴシック" panose="020B0400000000000000" pitchFamily="50" charset="-128"/>
                    <a:ea typeface="BIZ UDPゴシック" panose="020B0400000000000000" pitchFamily="50" charset="-128"/>
                  </a:rPr>
                  <a:t>0</a:t>
                </a:r>
                <a:r>
                  <a:rPr lang="zh-CN" altLang="en-US" sz="1200" b="1" u="sng" dirty="0">
                    <a:solidFill>
                      <a:schemeClr val="tx1">
                        <a:lumMod val="50000"/>
                      </a:schemeClr>
                    </a:solidFill>
                    <a:latin typeface="BIZ UDPゴシック" panose="020B0400000000000000" pitchFamily="50" charset="-128"/>
                    <a:ea typeface="BIZ UDPゴシック" panose="020B0400000000000000" pitchFamily="50" charset="-128"/>
                  </a:rPr>
                  <a:t>円</a:t>
                </a:r>
                <a:r>
                  <a:rPr lang="en-US" altLang="zh-CN" sz="1200" b="1" u="sng" dirty="0">
                    <a:solidFill>
                      <a:schemeClr val="tx1">
                        <a:lumMod val="50000"/>
                      </a:schemeClr>
                    </a:solidFill>
                    <a:latin typeface="BIZ UDPゴシック" panose="020B0400000000000000" pitchFamily="50" charset="-128"/>
                    <a:ea typeface="BIZ UDPゴシック" panose="020B0400000000000000" pitchFamily="50" charset="-128"/>
                  </a:rPr>
                  <a:t>/</a:t>
                </a:r>
                <a:r>
                  <a:rPr lang="zh-CN" altLang="en-US" sz="1200" b="1" u="sng" dirty="0">
                    <a:solidFill>
                      <a:schemeClr val="tx1">
                        <a:lumMod val="50000"/>
                      </a:schemeClr>
                    </a:solidFill>
                    <a:latin typeface="BIZ UDPゴシック" panose="020B0400000000000000" pitchFamily="50" charset="-128"/>
                    <a:ea typeface="BIZ UDPゴシック" panose="020B0400000000000000" pitchFamily="50" charset="-128"/>
                  </a:rPr>
                  <a:t>枚</a:t>
                </a:r>
                <a:r>
                  <a:rPr lang="zh-CN" altLang="en-US" sz="900" b="1" u="sng" dirty="0">
                    <a:solidFill>
                      <a:schemeClr val="tx1">
                        <a:lumMod val="50000"/>
                      </a:schemeClr>
                    </a:solidFill>
                    <a:latin typeface="BIZ UDPゴシック" panose="020B0400000000000000" pitchFamily="50" charset="-128"/>
                    <a:ea typeface="BIZ UDPゴシック" panose="020B0400000000000000" pitchFamily="50" charset="-128"/>
                  </a:rPr>
                  <a:t>（税込）</a:t>
                </a:r>
                <a:endParaRPr lang="en-US" altLang="ja-JP" sz="900" b="0" i="0" u="none" strike="noStrike" baseline="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600"/>
                  </a:spcBef>
                </a:pPr>
                <a:r>
                  <a:rPr lang="ja-JP" altLang="en-US" sz="900" b="0" i="0" u="none" strike="noStrike" baseline="0" dirty="0">
                    <a:solidFill>
                      <a:schemeClr val="tx1">
                        <a:lumMod val="50000"/>
                      </a:schemeClr>
                    </a:solidFill>
                    <a:latin typeface="BIZ UDPゴシック" panose="020B0400000000000000" pitchFamily="50" charset="-128"/>
                    <a:ea typeface="BIZ UDPゴシック" panose="020B0400000000000000" pitchFamily="50" charset="-128"/>
                  </a:rPr>
                  <a:t>素材：紙素材　サイズ：カードサイズ</a:t>
                </a:r>
              </a:p>
              <a:p>
                <a:pPr>
                  <a:spcBef>
                    <a:spcPts val="200"/>
                  </a:spcBef>
                </a:pPr>
                <a:r>
                  <a:rPr lang="ja-JP" altLang="en-US" sz="900" b="0" i="0" u="none" strike="noStrike" baseline="0" dirty="0">
                    <a:solidFill>
                      <a:schemeClr val="tx1">
                        <a:lumMod val="50000"/>
                      </a:schemeClr>
                    </a:solidFill>
                    <a:latin typeface="BIZ UDPゴシック" panose="020B0400000000000000" pitchFamily="50" charset="-128"/>
                    <a:ea typeface="BIZ UDPゴシック" panose="020B0400000000000000" pitchFamily="50" charset="-128"/>
                  </a:rPr>
                  <a:t>表面：カラー　裏面：カラー</a:t>
                </a:r>
                <a:endParaRPr lang="en-US" altLang="zh-CN" sz="900" b="0" i="0" u="none" strike="noStrike" baseline="0" dirty="0">
                  <a:solidFill>
                    <a:schemeClr val="tx1">
                      <a:lumMod val="50000"/>
                    </a:schemeClr>
                  </a:solidFill>
                  <a:latin typeface="BIZ UDPゴシック" panose="020B0400000000000000" pitchFamily="50" charset="-128"/>
                  <a:ea typeface="BIZ UDPゴシック" panose="020B0400000000000000" pitchFamily="50" charset="-128"/>
                </a:endParaRPr>
              </a:p>
            </p:txBody>
          </p:sp>
          <p:grpSp>
            <p:nvGrpSpPr>
              <p:cNvPr id="88" name="グループ化 87">
                <a:extLst>
                  <a:ext uri="{FF2B5EF4-FFF2-40B4-BE49-F238E27FC236}">
                    <a16:creationId xmlns:a16="http://schemas.microsoft.com/office/drawing/2014/main" id="{6286AE1C-7A50-6B1D-2325-BB1DC708F5AD}"/>
                  </a:ext>
                </a:extLst>
              </p:cNvPr>
              <p:cNvGrpSpPr/>
              <p:nvPr/>
            </p:nvGrpSpPr>
            <p:grpSpPr>
              <a:xfrm>
                <a:off x="805290" y="8384656"/>
                <a:ext cx="2700517" cy="828503"/>
                <a:chOff x="630030" y="8161136"/>
                <a:chExt cx="2700517" cy="828503"/>
              </a:xfrm>
            </p:grpSpPr>
            <p:pic>
              <p:nvPicPr>
                <p:cNvPr id="10" name="図 9">
                  <a:extLst>
                    <a:ext uri="{FF2B5EF4-FFF2-40B4-BE49-F238E27FC236}">
                      <a16:creationId xmlns:a16="http://schemas.microsoft.com/office/drawing/2014/main" id="{EE546DAA-80A5-AD5C-52A5-0E85EE07891A}"/>
                    </a:ext>
                  </a:extLst>
                </p:cNvPr>
                <p:cNvPicPr>
                  <a:picLocks noChangeAspect="1"/>
                </p:cNvPicPr>
                <p:nvPr/>
              </p:nvPicPr>
              <p:blipFill>
                <a:blip r:embed="rId5"/>
                <a:stretch>
                  <a:fillRect/>
                </a:stretch>
              </p:blipFill>
              <p:spPr>
                <a:xfrm>
                  <a:off x="630030" y="8161136"/>
                  <a:ext cx="2700517" cy="828503"/>
                </a:xfrm>
                <a:prstGeom prst="rect">
                  <a:avLst/>
                </a:prstGeom>
              </p:spPr>
            </p:pic>
            <p:sp>
              <p:nvSpPr>
                <p:cNvPr id="12" name="四角形: 角を丸くする 11">
                  <a:extLst>
                    <a:ext uri="{FF2B5EF4-FFF2-40B4-BE49-F238E27FC236}">
                      <a16:creationId xmlns:a16="http://schemas.microsoft.com/office/drawing/2014/main" id="{D8D4C8E3-BAF0-5D4D-3343-6061AA4A62AD}"/>
                    </a:ext>
                  </a:extLst>
                </p:cNvPr>
                <p:cNvSpPr/>
                <p:nvPr/>
              </p:nvSpPr>
              <p:spPr>
                <a:xfrm>
                  <a:off x="2250439" y="8678922"/>
                  <a:ext cx="531877" cy="29652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
        <p:nvSpPr>
          <p:cNvPr id="87" name="正方形/長方形 86">
            <a:extLst>
              <a:ext uri="{FF2B5EF4-FFF2-40B4-BE49-F238E27FC236}">
                <a16:creationId xmlns:a16="http://schemas.microsoft.com/office/drawing/2014/main" id="{243A3A47-B9AE-296E-7489-4B5418706561}"/>
              </a:ext>
            </a:extLst>
          </p:cNvPr>
          <p:cNvSpPr/>
          <p:nvPr/>
        </p:nvSpPr>
        <p:spPr>
          <a:xfrm>
            <a:off x="330507" y="372449"/>
            <a:ext cx="2988420" cy="291833"/>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accent1"/>
                </a:solidFill>
                <a:latin typeface="BIZ UDPゴシック" panose="020B0400000000000000" pitchFamily="50" charset="-128"/>
                <a:ea typeface="BIZ UDPゴシック" panose="020B0400000000000000" pitchFamily="50" charset="-128"/>
              </a:rPr>
              <a:t>ご購入いただけるチケットの種類</a:t>
            </a:r>
          </a:p>
        </p:txBody>
      </p:sp>
      <p:sp>
        <p:nvSpPr>
          <p:cNvPr id="8" name="字幕 2">
            <a:extLst>
              <a:ext uri="{FF2B5EF4-FFF2-40B4-BE49-F238E27FC236}">
                <a16:creationId xmlns:a16="http://schemas.microsoft.com/office/drawing/2014/main" id="{C9E7DBDF-AAED-F4A6-F41A-8A96F5897E83}"/>
              </a:ext>
            </a:extLst>
          </p:cNvPr>
          <p:cNvSpPr txBox="1">
            <a:spLocks/>
          </p:cNvSpPr>
          <p:nvPr/>
        </p:nvSpPr>
        <p:spPr>
          <a:xfrm>
            <a:off x="408087" y="4024379"/>
            <a:ext cx="6590868" cy="268213"/>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紙チケットご購入の場合、発送料を全国一律１箱</a:t>
            </a:r>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2,200</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円（紙チケット</a:t>
            </a:r>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3,200</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枚毎に</a:t>
            </a:r>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1</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箱）別途いただきます。</a:t>
            </a:r>
            <a:endParaRPr lang="en-US" altLang="ja-JP" sz="900" dirty="0">
              <a:solidFill>
                <a:schemeClr val="tx1">
                  <a:lumMod val="50000"/>
                </a:schemeClr>
              </a:solidFill>
              <a:latin typeface="BIZ UDPゴシック" panose="020B0400000000000000" pitchFamily="50" charset="-128"/>
              <a:ea typeface="BIZ UDPゴシック" panose="020B0400000000000000" pitchFamily="50" charset="-128"/>
            </a:endParaRPr>
          </a:p>
          <a:p>
            <a:pPr algn="l"/>
            <a:endParaRPr lang="ja-JP" altLang="en-US" sz="900" dirty="0">
              <a:solidFill>
                <a:schemeClr val="tx1">
                  <a:lumMod val="50000"/>
                </a:schemeClr>
              </a:solidFill>
              <a:latin typeface="BIZ UDPゴシック" panose="020B0400000000000000" pitchFamily="50" charset="-128"/>
              <a:ea typeface="BIZ UDPゴシック" panose="020B0400000000000000" pitchFamily="50" charset="-128"/>
            </a:endParaRPr>
          </a:p>
        </p:txBody>
      </p:sp>
      <p:sp>
        <p:nvSpPr>
          <p:cNvPr id="13" name="吹き出し: 角を丸めた四角形 12">
            <a:extLst>
              <a:ext uri="{FF2B5EF4-FFF2-40B4-BE49-F238E27FC236}">
                <a16:creationId xmlns:a16="http://schemas.microsoft.com/office/drawing/2014/main" id="{E8A7196E-2591-A593-42EC-C0857542B627}"/>
              </a:ext>
            </a:extLst>
          </p:cNvPr>
          <p:cNvSpPr/>
          <p:nvPr/>
        </p:nvSpPr>
        <p:spPr>
          <a:xfrm>
            <a:off x="1935453" y="3331974"/>
            <a:ext cx="4471749" cy="493030"/>
          </a:xfrm>
          <a:prstGeom prst="wedgeRoundRectCallout">
            <a:avLst>
              <a:gd name="adj1" fmla="val -32583"/>
              <a:gd name="adj2" fmla="val -87817"/>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200"/>
              </a:spcBef>
            </a:pPr>
            <a:r>
              <a:rPr lang="ja-JP" altLang="en-US" sz="1100" dirty="0">
                <a:solidFill>
                  <a:schemeClr val="tx1">
                    <a:lumMod val="50000"/>
                  </a:schemeClr>
                </a:solidFill>
                <a:latin typeface="BIZ UDPゴシック" panose="020B0400000000000000" pitchFamily="50" charset="-128"/>
                <a:ea typeface="BIZ UDPゴシック" panose="020B0400000000000000" pitchFamily="50" charset="-128"/>
              </a:rPr>
              <a:t>紙チケット（カラー）に限り、裏面に</a:t>
            </a:r>
            <a:r>
              <a:rPr lang="ja-JP" altLang="en-US" sz="1100" dirty="0">
                <a:solidFill>
                  <a:srgbClr val="FF0000"/>
                </a:solidFill>
                <a:latin typeface="BIZ UDPゴシック" panose="020B0400000000000000" pitchFamily="50" charset="-128"/>
                <a:ea typeface="BIZ UDPゴシック" panose="020B0400000000000000" pitchFamily="50" charset="-128"/>
              </a:rPr>
              <a:t>貴社名</a:t>
            </a:r>
            <a:r>
              <a:rPr lang="en-US" altLang="ja-JP" sz="1100" dirty="0">
                <a:solidFill>
                  <a:srgbClr val="FF0000"/>
                </a:solidFill>
                <a:latin typeface="BIZ UDPゴシック" panose="020B0400000000000000" pitchFamily="50" charset="-128"/>
                <a:ea typeface="BIZ UDPゴシック" panose="020B0400000000000000" pitchFamily="50" charset="-128"/>
              </a:rPr>
              <a:t>/</a:t>
            </a:r>
            <a:r>
              <a:rPr lang="ja-JP" altLang="en-US" sz="1100" dirty="0">
                <a:solidFill>
                  <a:srgbClr val="FF0000"/>
                </a:solidFill>
                <a:latin typeface="BIZ UDPゴシック" panose="020B0400000000000000" pitchFamily="50" charset="-128"/>
                <a:ea typeface="BIZ UDPゴシック" panose="020B0400000000000000" pitchFamily="50" charset="-128"/>
              </a:rPr>
              <a:t>貴社ロゴ</a:t>
            </a:r>
            <a:r>
              <a:rPr lang="ja-JP" altLang="en-US" sz="1100" dirty="0">
                <a:solidFill>
                  <a:schemeClr val="tx1">
                    <a:lumMod val="50000"/>
                  </a:schemeClr>
                </a:solidFill>
                <a:latin typeface="BIZ UDPゴシック" panose="020B0400000000000000" pitchFamily="50" charset="-128"/>
                <a:ea typeface="BIZ UDPゴシック" panose="020B0400000000000000" pitchFamily="50" charset="-128"/>
              </a:rPr>
              <a:t>を印字可能です。</a:t>
            </a:r>
            <a:br>
              <a:rPr lang="en-US" altLang="ja-JP" sz="1100" dirty="0">
                <a:solidFill>
                  <a:schemeClr val="tx1">
                    <a:lumMod val="50000"/>
                  </a:schemeClr>
                </a:solidFill>
                <a:latin typeface="BIZ UDPゴシック" panose="020B0400000000000000" pitchFamily="50" charset="-128"/>
                <a:ea typeface="BIZ UDPゴシック" panose="020B0400000000000000" pitchFamily="50" charset="-128"/>
              </a:rPr>
            </a:br>
            <a:r>
              <a:rPr lang="ja-JP" altLang="en-US" sz="1100" dirty="0">
                <a:solidFill>
                  <a:schemeClr val="tx1">
                    <a:lumMod val="50000"/>
                  </a:schemeClr>
                </a:solidFill>
                <a:latin typeface="BIZ UDPゴシック" panose="020B0400000000000000" pitchFamily="50" charset="-128"/>
                <a:ea typeface="BIZ UDPゴシック" panose="020B0400000000000000" pitchFamily="50" charset="-128"/>
              </a:rPr>
              <a:t>お申込みサイトにてデーターをアップロードください。</a:t>
            </a:r>
            <a:endParaRPr lang="en-US" altLang="ja-JP" sz="1100" dirty="0">
              <a:solidFill>
                <a:schemeClr val="tx1">
                  <a:lumMod val="50000"/>
                </a:schemeClr>
              </a:solidFill>
              <a:latin typeface="BIZ UDPゴシック" panose="020B0400000000000000" pitchFamily="50" charset="-128"/>
              <a:ea typeface="BIZ UDPゴシック"/>
            </a:endParaRPr>
          </a:p>
        </p:txBody>
      </p:sp>
    </p:spTree>
    <p:extLst>
      <p:ext uri="{BB962C8B-B14F-4D97-AF65-F5344CB8AC3E}">
        <p14:creationId xmlns:p14="http://schemas.microsoft.com/office/powerpoint/2010/main" val="4162631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E7E5F211-7E51-D82F-224E-01E479079913}"/>
              </a:ext>
            </a:extLst>
          </p:cNvPr>
          <p:cNvSpPr/>
          <p:nvPr/>
        </p:nvSpPr>
        <p:spPr>
          <a:xfrm>
            <a:off x="469775" y="438199"/>
            <a:ext cx="1271343" cy="259568"/>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accent1"/>
                </a:solidFill>
                <a:latin typeface="BIZ UDPゴシック" panose="020B0400000000000000" pitchFamily="50" charset="-128"/>
                <a:ea typeface="BIZ UDPゴシック" panose="020B0400000000000000" pitchFamily="50" charset="-128"/>
              </a:rPr>
              <a:t>申込方法</a:t>
            </a:r>
          </a:p>
        </p:txBody>
      </p:sp>
      <p:sp>
        <p:nvSpPr>
          <p:cNvPr id="16" name="四角形: 角を丸くする 15">
            <a:extLst>
              <a:ext uri="{FF2B5EF4-FFF2-40B4-BE49-F238E27FC236}">
                <a16:creationId xmlns:a16="http://schemas.microsoft.com/office/drawing/2014/main" id="{A68A9E1A-7295-A961-5CBB-248F14938F3D}"/>
              </a:ext>
            </a:extLst>
          </p:cNvPr>
          <p:cNvSpPr/>
          <p:nvPr/>
        </p:nvSpPr>
        <p:spPr>
          <a:xfrm>
            <a:off x="469775" y="738530"/>
            <a:ext cx="5829300" cy="301009"/>
          </a:xfrm>
          <a:prstGeom prst="roundRect">
            <a:avLst/>
          </a:prstGeom>
          <a:solidFill>
            <a:schemeClr val="accent4">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dirty="0">
                <a:solidFill>
                  <a:srgbClr val="221816"/>
                </a:solidFill>
                <a:latin typeface="BIZ UDPゴシック" panose="020B0400000000000000" pitchFamily="50" charset="-128"/>
                <a:ea typeface="BIZ UDPゴシック" panose="020B0400000000000000" pitchFamily="50" charset="-128"/>
              </a:rPr>
              <a:t>〇　</a:t>
            </a:r>
            <a:r>
              <a:rPr lang="ja-JP" altLang="en-US" sz="1200" b="1" dirty="0">
                <a:solidFill>
                  <a:schemeClr val="tx1"/>
                </a:solidFill>
                <a:latin typeface="BIZ UDPゴシック" panose="020B0400000000000000" pitchFamily="50" charset="-128"/>
                <a:ea typeface="BIZ UDPゴシック" panose="020B0400000000000000" pitchFamily="50" charset="-128"/>
              </a:rPr>
              <a:t> １券種</a:t>
            </a:r>
            <a:r>
              <a:rPr lang="en-US" altLang="ja-JP" sz="1200" b="1" dirty="0">
                <a:solidFill>
                  <a:schemeClr val="tx1"/>
                </a:solidFill>
                <a:latin typeface="BIZ UDPゴシック" panose="020B0400000000000000" pitchFamily="50" charset="-128"/>
                <a:ea typeface="BIZ UDPゴシック" panose="020B0400000000000000" pitchFamily="50" charset="-128"/>
              </a:rPr>
              <a:t>1</a:t>
            </a:r>
            <a:r>
              <a:rPr lang="ja-JP" altLang="en-US" sz="1200" b="1" dirty="0">
                <a:solidFill>
                  <a:schemeClr val="tx1"/>
                </a:solidFill>
                <a:latin typeface="BIZ UDPゴシック" panose="020B0400000000000000" pitchFamily="50" charset="-128"/>
                <a:ea typeface="BIZ UDPゴシック" panose="020B0400000000000000" pitchFamily="50" charset="-128"/>
              </a:rPr>
              <a:t>種別</a:t>
            </a:r>
            <a:r>
              <a:rPr lang="ja-JP" altLang="ja-JP" sz="1400" b="1" dirty="0">
                <a:solidFill>
                  <a:schemeClr val="tx1"/>
                </a:solidFill>
              </a:rPr>
              <a:t>100枚以上100枚単位でのご購入</a:t>
            </a:r>
            <a:endParaRPr lang="en-US" altLang="ja-JP" sz="1400" dirty="0">
              <a:solidFill>
                <a:srgbClr val="221816"/>
              </a:solidFill>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4679F304-EC79-3618-9B47-AE185DDD8CF5}"/>
              </a:ext>
            </a:extLst>
          </p:cNvPr>
          <p:cNvSpPr txBox="1"/>
          <p:nvPr/>
        </p:nvSpPr>
        <p:spPr>
          <a:xfrm>
            <a:off x="603079" y="2816422"/>
            <a:ext cx="5651842" cy="830997"/>
          </a:xfrm>
          <a:prstGeom prst="rect">
            <a:avLst/>
          </a:prstGeom>
          <a:noFill/>
        </p:spPr>
        <p:txBody>
          <a:bodyPr wrap="square">
            <a:spAutoFit/>
          </a:bodyPr>
          <a:lstStyle/>
          <a:p>
            <a:r>
              <a:rPr lang="ja-JP" altLang="en-US" sz="1200" dirty="0">
                <a:solidFill>
                  <a:srgbClr val="FF0000"/>
                </a:solidFill>
                <a:latin typeface="BIZ UDPゴシック" panose="020B0400000000000000" pitchFamily="50" charset="-128"/>
                <a:ea typeface="BIZ UDPゴシック" panose="020B0400000000000000" pitchFamily="50" charset="-128"/>
              </a:rPr>
              <a:t>１００枚以上</a:t>
            </a:r>
            <a:r>
              <a:rPr lang="ja-JP" altLang="en-US" sz="1200" dirty="0">
                <a:solidFill>
                  <a:srgbClr val="221816"/>
                </a:solidFill>
                <a:latin typeface="BIZ UDPゴシック" panose="020B0400000000000000" pitchFamily="50" charset="-128"/>
                <a:ea typeface="BIZ UDPゴシック" panose="020B0400000000000000" pitchFamily="50" charset="-128"/>
              </a:rPr>
              <a:t>ご購入の方は、</a:t>
            </a:r>
            <a:r>
              <a:rPr lang="en-US" altLang="ja-JP" sz="1200" b="1" i="0" u="none" strike="noStrike" baseline="0" dirty="0">
                <a:solidFill>
                  <a:srgbClr val="FF0000"/>
                </a:solidFill>
                <a:latin typeface="BIZ UDPゴシック" panose="020B0400000000000000" pitchFamily="50" charset="-128"/>
                <a:ea typeface="BIZ UDPゴシック" panose="020B0400000000000000" pitchFamily="50" charset="-128"/>
              </a:rPr>
              <a:t>GREEN×EXPO</a:t>
            </a:r>
            <a:r>
              <a:rPr lang="ja-JP" altLang="en-US" sz="1200" b="1" i="0" u="none" strike="noStrike" baseline="0" dirty="0">
                <a:solidFill>
                  <a:srgbClr val="FF0000"/>
                </a:solidFill>
                <a:latin typeface="BIZ UDPゴシック" panose="020B0400000000000000" pitchFamily="50" charset="-128"/>
                <a:ea typeface="BIZ UDPゴシック" panose="020B0400000000000000" pitchFamily="50" charset="-128"/>
              </a:rPr>
              <a:t>２０２７入場券販売管理センター</a:t>
            </a:r>
            <a:r>
              <a:rPr lang="ja-JP" altLang="en-US" sz="1200" b="1" dirty="0">
                <a:solidFill>
                  <a:srgbClr val="FF0000"/>
                </a:solidFill>
                <a:latin typeface="BIZ UDPゴシック" panose="020B0400000000000000" pitchFamily="50" charset="-128"/>
                <a:ea typeface="BIZ UDPゴシック" panose="020B0400000000000000" pitchFamily="50" charset="-128"/>
              </a:rPr>
              <a:t>直販チケットお問合せ窓口（下記</a:t>
            </a:r>
            <a:r>
              <a:rPr lang="en-US" altLang="ja-JP" sz="1200" b="1" dirty="0">
                <a:solidFill>
                  <a:srgbClr val="FF0000"/>
                </a:solidFill>
                <a:latin typeface="BIZ UDPゴシック" panose="020B0400000000000000" pitchFamily="50" charset="-128"/>
                <a:ea typeface="BIZ UDPゴシック" panose="020B0400000000000000" pitchFamily="50" charset="-128"/>
              </a:rPr>
              <a:t>URL</a:t>
            </a:r>
            <a:r>
              <a:rPr lang="ja-JP" altLang="en-US" sz="1200" b="1" dirty="0">
                <a:solidFill>
                  <a:srgbClr val="FF0000"/>
                </a:solidFill>
                <a:latin typeface="BIZ UDPゴシック" panose="020B0400000000000000" pitchFamily="50" charset="-128"/>
                <a:ea typeface="BIZ UDPゴシック" panose="020B0400000000000000" pitchFamily="50" charset="-128"/>
              </a:rPr>
              <a:t>）</a:t>
            </a:r>
            <a:r>
              <a:rPr lang="ja-JP" altLang="en-US" sz="1200" dirty="0">
                <a:solidFill>
                  <a:srgbClr val="221816"/>
                </a:solidFill>
                <a:latin typeface="BIZ UDPゴシック" panose="020B0400000000000000" pitchFamily="50" charset="-128"/>
                <a:ea typeface="BIZ UDPゴシック" panose="020B0400000000000000" pitchFamily="50" charset="-128"/>
              </a:rPr>
              <a:t>からお申込みください。</a:t>
            </a:r>
            <a:endParaRPr lang="en-US" altLang="ja-JP" sz="1200" dirty="0">
              <a:solidFill>
                <a:srgbClr val="221816"/>
              </a:solidFill>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下記お申込サイト</a:t>
            </a:r>
            <a:r>
              <a:rPr lang="ja-JP" altLang="ja-JP" sz="1200" dirty="0">
                <a:latin typeface="BIZ UDPゴシック" panose="020B0400000000000000" pitchFamily="50" charset="-128"/>
                <a:ea typeface="BIZ UDPゴシック" panose="020B0400000000000000" pitchFamily="50" charset="-128"/>
              </a:rPr>
              <a:t>内にはマニュアルや規約等も掲載しておりますので、必要に応じてご参照ください。</a:t>
            </a:r>
            <a:endParaRPr lang="ja-JP" altLang="en-US" sz="1000" b="0" i="0" u="none" strike="noStrike" baseline="0" dirty="0">
              <a:latin typeface="BIZ UDPゴシック" panose="020B0400000000000000" pitchFamily="50" charset="-128"/>
              <a:ea typeface="BIZ UDPゴシック" panose="020B0400000000000000" pitchFamily="50" charset="-128"/>
            </a:endParaRPr>
          </a:p>
        </p:txBody>
      </p:sp>
      <p:grpSp>
        <p:nvGrpSpPr>
          <p:cNvPr id="3" name="グループ化 2">
            <a:extLst>
              <a:ext uri="{FF2B5EF4-FFF2-40B4-BE49-F238E27FC236}">
                <a16:creationId xmlns:a16="http://schemas.microsoft.com/office/drawing/2014/main" id="{F633D30F-6773-8AA2-1B40-D6FE900FAD72}"/>
              </a:ext>
            </a:extLst>
          </p:cNvPr>
          <p:cNvGrpSpPr/>
          <p:nvPr/>
        </p:nvGrpSpPr>
        <p:grpSpPr>
          <a:xfrm>
            <a:off x="374530" y="3709058"/>
            <a:ext cx="6086493" cy="2988979"/>
            <a:chOff x="469775" y="2050571"/>
            <a:chExt cx="6086493" cy="2988979"/>
          </a:xfrm>
        </p:grpSpPr>
        <p:sp>
          <p:nvSpPr>
            <p:cNvPr id="22" name="正方形/長方形 21">
              <a:extLst>
                <a:ext uri="{FF2B5EF4-FFF2-40B4-BE49-F238E27FC236}">
                  <a16:creationId xmlns:a16="http://schemas.microsoft.com/office/drawing/2014/main" id="{76D80615-0B80-C06D-F87D-D34363BD7739}"/>
                </a:ext>
              </a:extLst>
            </p:cNvPr>
            <p:cNvSpPr/>
            <p:nvPr/>
          </p:nvSpPr>
          <p:spPr>
            <a:xfrm>
              <a:off x="647233" y="2983739"/>
              <a:ext cx="5238207" cy="2055811"/>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sp>
          <p:nvSpPr>
            <p:cNvPr id="23" name="コンテンツ プレースホルダー 2">
              <a:hlinkClick r:id="rId2"/>
              <a:extLst>
                <a:ext uri="{FF2B5EF4-FFF2-40B4-BE49-F238E27FC236}">
                  <a16:creationId xmlns:a16="http://schemas.microsoft.com/office/drawing/2014/main" id="{F7F6A059-4830-1520-3312-68EC4292C0F0}"/>
                </a:ext>
              </a:extLst>
            </p:cNvPr>
            <p:cNvSpPr txBox="1">
              <a:spLocks/>
            </p:cNvSpPr>
            <p:nvPr/>
          </p:nvSpPr>
          <p:spPr>
            <a:xfrm>
              <a:off x="508127" y="2368333"/>
              <a:ext cx="5118194" cy="40020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Font typeface="Arial" panose="020B0604020202020204" pitchFamily="34" charset="0"/>
                <a:buNone/>
              </a:pPr>
              <a:r>
                <a:rPr lang="en-US" altLang="ja-JP" sz="1100" dirty="0">
                  <a:latin typeface="BIZ UDPゴシック" panose="020B0400000000000000" pitchFamily="50" charset="-128"/>
                  <a:ea typeface="BIZ UDPゴシック" panose="020B0400000000000000" pitchFamily="50" charset="-128"/>
                  <a:hlinkClick r:id="rId2"/>
                </a:rPr>
                <a:t>https://actualticket.2027tkc.com/n/form/eepb/ppLWu8JHK5a4vahhaQ5yk</a:t>
              </a:r>
              <a:endParaRPr lang="en-US" altLang="ja-JP" sz="1100" dirty="0">
                <a:latin typeface="BIZ UDPゴシック" panose="020B0400000000000000" pitchFamily="50" charset="-128"/>
                <a:ea typeface="BIZ UDPゴシック" panose="020B0400000000000000" pitchFamily="50" charset="-128"/>
              </a:endParaRPr>
            </a:p>
          </p:txBody>
        </p:sp>
        <p:pic>
          <p:nvPicPr>
            <p:cNvPr id="24" name="図 23">
              <a:extLst>
                <a:ext uri="{FF2B5EF4-FFF2-40B4-BE49-F238E27FC236}">
                  <a16:creationId xmlns:a16="http://schemas.microsoft.com/office/drawing/2014/main" id="{75CD4A3D-93BD-1AE0-F40E-2A7850F54122}"/>
                </a:ext>
              </a:extLst>
            </p:cNvPr>
            <p:cNvPicPr>
              <a:picLocks noChangeAspect="1"/>
            </p:cNvPicPr>
            <p:nvPr/>
          </p:nvPicPr>
          <p:blipFill>
            <a:blip r:embed="rId3"/>
            <a:srcRect t="27048"/>
            <a:stretch>
              <a:fillRect/>
            </a:stretch>
          </p:blipFill>
          <p:spPr>
            <a:xfrm>
              <a:off x="853990" y="3139071"/>
              <a:ext cx="3559964" cy="1782778"/>
            </a:xfrm>
            <a:prstGeom prst="rect">
              <a:avLst/>
            </a:prstGeom>
          </p:spPr>
        </p:pic>
        <p:sp>
          <p:nvSpPr>
            <p:cNvPr id="25" name="四角形: 角を丸くする 24">
              <a:extLst>
                <a:ext uri="{FF2B5EF4-FFF2-40B4-BE49-F238E27FC236}">
                  <a16:creationId xmlns:a16="http://schemas.microsoft.com/office/drawing/2014/main" id="{51235ABE-A315-CD10-7586-3FE1A96582A2}"/>
                </a:ext>
              </a:extLst>
            </p:cNvPr>
            <p:cNvSpPr/>
            <p:nvPr/>
          </p:nvSpPr>
          <p:spPr>
            <a:xfrm>
              <a:off x="790641" y="4306857"/>
              <a:ext cx="3623313" cy="614991"/>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四角形: 角を丸くする 26">
              <a:extLst>
                <a:ext uri="{FF2B5EF4-FFF2-40B4-BE49-F238E27FC236}">
                  <a16:creationId xmlns:a16="http://schemas.microsoft.com/office/drawing/2014/main" id="{B87B0F83-AE43-C244-CCF3-2D2EC8A00C93}"/>
                </a:ext>
              </a:extLst>
            </p:cNvPr>
            <p:cNvSpPr/>
            <p:nvPr/>
          </p:nvSpPr>
          <p:spPr>
            <a:xfrm>
              <a:off x="469775" y="2050571"/>
              <a:ext cx="2304000" cy="276999"/>
            </a:xfrm>
            <a:prstGeom prst="round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rgbClr val="221816"/>
                  </a:solidFill>
                  <a:latin typeface="BIZ UDPゴシック" panose="020B0400000000000000" pitchFamily="50" charset="-128"/>
                  <a:ea typeface="BIZ UDPゴシック" panose="020B0400000000000000" pitchFamily="50" charset="-128"/>
                </a:rPr>
                <a:t>〇　直販チケットお申込サイト</a:t>
              </a:r>
              <a:endParaRPr lang="en-US" altLang="ja-JP" sz="1200" dirty="0">
                <a:solidFill>
                  <a:srgbClr val="221816"/>
                </a:solidFill>
                <a:latin typeface="BIZ UDPゴシック" panose="020B0400000000000000" pitchFamily="50" charset="-128"/>
                <a:ea typeface="BIZ UDPゴシック" panose="020B0400000000000000" pitchFamily="50" charset="-128"/>
              </a:endParaRPr>
            </a:p>
          </p:txBody>
        </p:sp>
        <p:sp>
          <p:nvSpPr>
            <p:cNvPr id="28" name="四角形: 角を丸くする 27">
              <a:extLst>
                <a:ext uri="{FF2B5EF4-FFF2-40B4-BE49-F238E27FC236}">
                  <a16:creationId xmlns:a16="http://schemas.microsoft.com/office/drawing/2014/main" id="{0228503B-130D-7D10-8456-A08EF4A746E5}"/>
                </a:ext>
              </a:extLst>
            </p:cNvPr>
            <p:cNvSpPr/>
            <p:nvPr/>
          </p:nvSpPr>
          <p:spPr>
            <a:xfrm>
              <a:off x="573278" y="2826543"/>
              <a:ext cx="953044" cy="276999"/>
            </a:xfrm>
            <a:prstGeom prst="round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rgbClr val="221816"/>
                  </a:solidFill>
                  <a:latin typeface="BIZ UDPゴシック" panose="020B0400000000000000" pitchFamily="50" charset="-128"/>
                  <a:ea typeface="BIZ UDPゴシック" panose="020B0400000000000000" pitchFamily="50" charset="-128"/>
                </a:rPr>
                <a:t>記入方法</a:t>
              </a:r>
              <a:endParaRPr lang="en-US" altLang="ja-JP" sz="1200" dirty="0">
                <a:solidFill>
                  <a:srgbClr val="221816"/>
                </a:solidFill>
                <a:latin typeface="BIZ UDPゴシック" panose="020B0400000000000000" pitchFamily="50" charset="-128"/>
                <a:ea typeface="BIZ UDPゴシック" panose="020B0400000000000000" pitchFamily="50" charset="-128"/>
              </a:endParaRPr>
            </a:p>
          </p:txBody>
        </p:sp>
        <p:sp>
          <p:nvSpPr>
            <p:cNvPr id="29" name="正方形/長方形 28">
              <a:extLst>
                <a:ext uri="{FF2B5EF4-FFF2-40B4-BE49-F238E27FC236}">
                  <a16:creationId xmlns:a16="http://schemas.microsoft.com/office/drawing/2014/main" id="{87B9F5AA-04EC-888F-FD9B-13FB2C72F0F2}"/>
                </a:ext>
              </a:extLst>
            </p:cNvPr>
            <p:cNvSpPr/>
            <p:nvPr/>
          </p:nvSpPr>
          <p:spPr>
            <a:xfrm>
              <a:off x="962204" y="4709715"/>
              <a:ext cx="475234" cy="977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 name="図 29">
              <a:extLst>
                <a:ext uri="{FF2B5EF4-FFF2-40B4-BE49-F238E27FC236}">
                  <a16:creationId xmlns:a16="http://schemas.microsoft.com/office/drawing/2014/main" id="{4B11606D-34BF-BE4D-7218-C93A7F40A65F}"/>
                </a:ext>
              </a:extLst>
            </p:cNvPr>
            <p:cNvPicPr>
              <a:picLocks noChangeAspect="1"/>
            </p:cNvPicPr>
            <p:nvPr/>
          </p:nvPicPr>
          <p:blipFill>
            <a:blip r:embed="rId4"/>
            <a:stretch>
              <a:fillRect/>
            </a:stretch>
          </p:blipFill>
          <p:spPr>
            <a:xfrm>
              <a:off x="5626321" y="2166133"/>
              <a:ext cx="780756" cy="753168"/>
            </a:xfrm>
            <a:prstGeom prst="rect">
              <a:avLst/>
            </a:prstGeom>
          </p:spPr>
        </p:pic>
        <p:sp>
          <p:nvSpPr>
            <p:cNvPr id="14" name="吹き出し: 角を丸めた四角形 13">
              <a:extLst>
                <a:ext uri="{FF2B5EF4-FFF2-40B4-BE49-F238E27FC236}">
                  <a16:creationId xmlns:a16="http://schemas.microsoft.com/office/drawing/2014/main" id="{4A332032-87CF-727F-6B6E-E375E93D7E2B}"/>
                </a:ext>
              </a:extLst>
            </p:cNvPr>
            <p:cNvSpPr/>
            <p:nvPr/>
          </p:nvSpPr>
          <p:spPr>
            <a:xfrm>
              <a:off x="3707747" y="3768718"/>
              <a:ext cx="2848521" cy="459541"/>
            </a:xfrm>
            <a:prstGeom prst="wedgeRoundRectCallout">
              <a:avLst>
                <a:gd name="adj1" fmla="val -42107"/>
                <a:gd name="adj2" fmla="val 96610"/>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「農林水産省」と記入をお願いします。</a:t>
              </a:r>
            </a:p>
          </p:txBody>
        </p:sp>
      </p:grpSp>
      <p:grpSp>
        <p:nvGrpSpPr>
          <p:cNvPr id="2" name="グループ化 1">
            <a:extLst>
              <a:ext uri="{FF2B5EF4-FFF2-40B4-BE49-F238E27FC236}">
                <a16:creationId xmlns:a16="http://schemas.microsoft.com/office/drawing/2014/main" id="{B0E732E7-B31D-CC01-3EC5-C46952D52F0C}"/>
              </a:ext>
            </a:extLst>
          </p:cNvPr>
          <p:cNvGrpSpPr/>
          <p:nvPr/>
        </p:nvGrpSpPr>
        <p:grpSpPr>
          <a:xfrm>
            <a:off x="374530" y="7031059"/>
            <a:ext cx="6108940" cy="3026289"/>
            <a:chOff x="542200" y="6441512"/>
            <a:chExt cx="6108940" cy="3026289"/>
          </a:xfrm>
        </p:grpSpPr>
        <p:sp>
          <p:nvSpPr>
            <p:cNvPr id="33" name="四角形: 角を丸くする 32">
              <a:extLst>
                <a:ext uri="{FF2B5EF4-FFF2-40B4-BE49-F238E27FC236}">
                  <a16:creationId xmlns:a16="http://schemas.microsoft.com/office/drawing/2014/main" id="{9C7DAA63-E390-C04D-C4FE-A4C39E385045}"/>
                </a:ext>
              </a:extLst>
            </p:cNvPr>
            <p:cNvSpPr/>
            <p:nvPr/>
          </p:nvSpPr>
          <p:spPr>
            <a:xfrm>
              <a:off x="542200" y="6441512"/>
              <a:ext cx="2196000" cy="284624"/>
            </a:xfrm>
            <a:prstGeom prst="round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ja-JP" altLang="en-US" sz="1200" dirty="0">
                  <a:solidFill>
                    <a:srgbClr val="221816"/>
                  </a:solidFill>
                  <a:latin typeface="BIZ UDPゴシック" panose="020B0400000000000000" pitchFamily="50" charset="-128"/>
                  <a:ea typeface="BIZ UDPゴシック" panose="020B0400000000000000" pitchFamily="50" charset="-128"/>
                </a:rPr>
                <a:t>〇　お申込に関するお問合せ</a:t>
              </a:r>
            </a:p>
          </p:txBody>
        </p:sp>
        <p:sp>
          <p:nvSpPr>
            <p:cNvPr id="34" name="テキスト ボックス 33">
              <a:extLst>
                <a:ext uri="{FF2B5EF4-FFF2-40B4-BE49-F238E27FC236}">
                  <a16:creationId xmlns:a16="http://schemas.microsoft.com/office/drawing/2014/main" id="{F403D116-9169-5B50-E421-77AEFAA89F38}"/>
                </a:ext>
              </a:extLst>
            </p:cNvPr>
            <p:cNvSpPr txBox="1"/>
            <p:nvPr/>
          </p:nvSpPr>
          <p:spPr>
            <a:xfrm>
              <a:off x="573278" y="6882478"/>
              <a:ext cx="5976840" cy="2585323"/>
            </a:xfrm>
            <a:prstGeom prst="rect">
              <a:avLst/>
            </a:prstGeom>
            <a:noFill/>
          </p:spPr>
          <p:txBody>
            <a:bodyPr wrap="square">
              <a:spAutoFit/>
            </a:bodyPr>
            <a:lstStyle/>
            <a:p>
              <a:pPr lvl="0">
                <a:spcBef>
                  <a:spcPts val="400"/>
                </a:spcBef>
                <a:defRPr/>
              </a:pPr>
              <a:r>
                <a:rPr kumimoji="1" lang="ja-JP" altLang="en-US" sz="900" b="1" dirty="0">
                  <a:solidFill>
                    <a:srgbClr val="FF0000"/>
                  </a:solidFill>
                  <a:latin typeface="BIZ UDPゴシック" panose="020B0400000000000000" pitchFamily="50" charset="-128"/>
                  <a:ea typeface="BIZ UDPゴシック" panose="020B0400000000000000" pitchFamily="50" charset="-128"/>
                </a:rPr>
                <a:t>●</a:t>
              </a:r>
              <a:r>
                <a:rPr kumimoji="1" lang="ja-JP" altLang="en-US" sz="1050" b="1" dirty="0">
                  <a:solidFill>
                    <a:srgbClr val="FF0000"/>
                  </a:solidFill>
                  <a:latin typeface="BIZ UDPゴシック" panose="020B0400000000000000" pitchFamily="50" charset="-128"/>
                  <a:ea typeface="BIZ UDPゴシック" panose="020B0400000000000000" pitchFamily="50" charset="-128"/>
                </a:rPr>
                <a:t>チケット購入手続きに関するお問合せ</a:t>
              </a:r>
              <a:endParaRPr kumimoji="1" lang="en-US" altLang="ja-JP" sz="1050" b="1" dirty="0">
                <a:solidFill>
                  <a:srgbClr val="FF0000"/>
                </a:solidFill>
                <a:latin typeface="BIZ UDPゴシック" panose="020B0400000000000000" pitchFamily="50" charset="-128"/>
                <a:ea typeface="BIZ UDPゴシック" panose="020B0400000000000000" pitchFamily="50" charset="-128"/>
              </a:endParaRPr>
            </a:p>
            <a:p>
              <a:pPr lvl="0">
                <a:spcBef>
                  <a:spcPts val="600"/>
                </a:spcBef>
                <a:defRPr/>
              </a:pPr>
              <a:r>
                <a:rPr kumimoji="1"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　</a:t>
              </a:r>
              <a:r>
                <a:rPr kumimoji="1" lang="en-US" altLang="ja-JP" sz="1050" dirty="0">
                  <a:solidFill>
                    <a:schemeClr val="tx1">
                      <a:lumMod val="50000"/>
                    </a:schemeClr>
                  </a:solidFill>
                  <a:latin typeface="BIZ UDPゴシック" panose="020B0400000000000000" pitchFamily="50" charset="-128"/>
                  <a:ea typeface="BIZ UDPゴシック" panose="020B0400000000000000" pitchFamily="50" charset="-128"/>
                </a:rPr>
                <a:t>GREEN×EXPO 2027 </a:t>
              </a:r>
              <a:r>
                <a:rPr kumimoji="1" lang="ja-JP" altLang="en-US" sz="1050" dirty="0">
                  <a:solidFill>
                    <a:schemeClr val="tx1">
                      <a:lumMod val="50000"/>
                    </a:schemeClr>
                  </a:solidFill>
                  <a:latin typeface="BIZ UDPゴシック" panose="020B0400000000000000" pitchFamily="50" charset="-128"/>
                  <a:ea typeface="BIZ UDPゴシック" panose="020B0400000000000000" pitchFamily="50" charset="-128"/>
                </a:rPr>
                <a:t>入場券販売管理センター</a:t>
              </a:r>
            </a:p>
            <a:p>
              <a:pPr lvl="1">
                <a:spcBef>
                  <a:spcPts val="400"/>
                </a:spcBef>
                <a:defRPr/>
              </a:pPr>
              <a:r>
                <a:rPr kumimoji="1"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　</a:t>
              </a:r>
              <a:r>
                <a:rPr kumimoji="1" lang="en-US" altLang="ja-JP" sz="900" dirty="0">
                  <a:solidFill>
                    <a:schemeClr val="accent1"/>
                  </a:solidFill>
                  <a:latin typeface="BIZ UDPゴシック" panose="020B0400000000000000" pitchFamily="50" charset="-128"/>
                  <a:ea typeface="BIZ UDPゴシック" panose="020B0400000000000000" pitchFamily="50" charset="-128"/>
                  <a:hlinkClick r:id="rId5">
                    <a:extLst>
                      <a:ext uri="{A12FA001-AC4F-418D-AE19-62706E023703}">
                        <ahyp:hlinkClr xmlns:ahyp="http://schemas.microsoft.com/office/drawing/2018/hyperlinkcolor" val="tx"/>
                      </a:ext>
                    </a:extLst>
                  </a:hlinkClick>
                </a:rPr>
                <a:t>actualticket@2027tkc.com</a:t>
              </a:r>
              <a:endParaRPr kumimoji="1" lang="en-US" altLang="ja-JP" sz="900" dirty="0">
                <a:solidFill>
                  <a:schemeClr val="accent1"/>
                </a:solidFill>
                <a:latin typeface="BIZ UDPゴシック" panose="020B0400000000000000" pitchFamily="50" charset="-128"/>
                <a:ea typeface="BIZ UDPゴシック" panose="020B0400000000000000" pitchFamily="50" charset="-128"/>
              </a:endParaRPr>
            </a:p>
            <a:p>
              <a:pPr lvl="1">
                <a:spcBef>
                  <a:spcPts val="400"/>
                </a:spcBef>
                <a:defRPr/>
              </a:pPr>
              <a:r>
                <a:rPr kumimoji="1"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　</a:t>
              </a:r>
              <a:r>
                <a:rPr kumimoji="1" lang="en-US" altLang="ja-JP" sz="900" b="1" u="sng" dirty="0">
                  <a:solidFill>
                    <a:schemeClr val="tx1">
                      <a:lumMod val="50000"/>
                    </a:schemeClr>
                  </a:solidFill>
                  <a:latin typeface="BIZ UDPゴシック" panose="020B0400000000000000" pitchFamily="50" charset="-128"/>
                  <a:ea typeface="BIZ UDPゴシック" panose="020B0400000000000000" pitchFamily="50" charset="-128"/>
                </a:rPr>
                <a:t>03-4226-9498​</a:t>
              </a:r>
            </a:p>
            <a:p>
              <a:pPr lvl="0">
                <a:spcBef>
                  <a:spcPts val="400"/>
                </a:spcBef>
                <a:defRPr/>
              </a:pPr>
              <a:r>
                <a:rPr kumimoji="1"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　</a:t>
              </a:r>
              <a:r>
                <a:rPr kumimoji="1" lang="ja-JP" altLang="en-US" sz="1000" dirty="0">
                  <a:solidFill>
                    <a:schemeClr val="tx1">
                      <a:lumMod val="50000"/>
                    </a:schemeClr>
                  </a:solidFill>
                  <a:latin typeface="BIZ UDPゴシック" panose="020B0400000000000000" pitchFamily="50" charset="-128"/>
                  <a:ea typeface="BIZ UDPゴシック" panose="020B0400000000000000" pitchFamily="50" charset="-128"/>
                </a:rPr>
                <a:t>営業時間：平日</a:t>
              </a:r>
              <a:r>
                <a:rPr kumimoji="1" lang="en-US" altLang="ja-JP" sz="1000" dirty="0">
                  <a:solidFill>
                    <a:schemeClr val="tx1">
                      <a:lumMod val="50000"/>
                    </a:schemeClr>
                  </a:solidFill>
                  <a:latin typeface="BIZ UDPゴシック" panose="020B0400000000000000" pitchFamily="50" charset="-128"/>
                  <a:ea typeface="BIZ UDPゴシック" panose="020B0400000000000000" pitchFamily="50" charset="-128"/>
                </a:rPr>
                <a:t>10:00</a:t>
              </a:r>
              <a:r>
                <a:rPr kumimoji="1" lang="ja-JP" altLang="en-US" sz="1000" dirty="0">
                  <a:solidFill>
                    <a:schemeClr val="tx1">
                      <a:lumMod val="50000"/>
                    </a:schemeClr>
                  </a:solidFill>
                  <a:latin typeface="BIZ UDPゴシック" panose="020B0400000000000000" pitchFamily="50" charset="-128"/>
                  <a:ea typeface="BIZ UDPゴシック" panose="020B0400000000000000" pitchFamily="50" charset="-128"/>
                </a:rPr>
                <a:t>～</a:t>
              </a:r>
              <a:r>
                <a:rPr kumimoji="1" lang="en-US" altLang="ja-JP" sz="1000" dirty="0">
                  <a:solidFill>
                    <a:schemeClr val="tx1">
                      <a:lumMod val="50000"/>
                    </a:schemeClr>
                  </a:solidFill>
                  <a:latin typeface="BIZ UDPゴシック" panose="020B0400000000000000" pitchFamily="50" charset="-128"/>
                  <a:ea typeface="BIZ UDPゴシック" panose="020B0400000000000000" pitchFamily="50" charset="-128"/>
                </a:rPr>
                <a:t>17:00 </a:t>
              </a:r>
              <a:r>
                <a:rPr kumimoji="1" lang="ja-JP" altLang="en-US" sz="1000" dirty="0">
                  <a:solidFill>
                    <a:schemeClr val="tx1">
                      <a:lumMod val="50000"/>
                    </a:schemeClr>
                  </a:solidFill>
                  <a:latin typeface="BIZ UDPゴシック" panose="020B0400000000000000" pitchFamily="50" charset="-128"/>
                  <a:ea typeface="BIZ UDPゴシック" panose="020B0400000000000000" pitchFamily="50" charset="-128"/>
                </a:rPr>
                <a:t>（土・日・祝日は休業日となります。）</a:t>
              </a:r>
              <a:br>
                <a:rPr kumimoji="1" lang="en-US" altLang="ja-JP" sz="1000" dirty="0">
                  <a:solidFill>
                    <a:schemeClr val="tx1">
                      <a:lumMod val="50000"/>
                    </a:schemeClr>
                  </a:solidFill>
                  <a:latin typeface="BIZ UDPゴシック" panose="020B0400000000000000" pitchFamily="50" charset="-128"/>
                  <a:ea typeface="BIZ UDPゴシック" panose="020B0400000000000000" pitchFamily="50" charset="-128"/>
                </a:rPr>
              </a:br>
              <a:endParaRPr kumimoji="1" lang="en-US" altLang="ja-JP" sz="1000" dirty="0">
                <a:solidFill>
                  <a:schemeClr val="tx1">
                    <a:lumMod val="50000"/>
                  </a:schemeClr>
                </a:solidFill>
                <a:latin typeface="BIZ UDPゴシック" panose="020B0400000000000000" pitchFamily="50" charset="-128"/>
                <a:ea typeface="BIZ UDPゴシック" panose="020B0400000000000000" pitchFamily="50" charset="-128"/>
              </a:endParaRPr>
            </a:p>
            <a:p>
              <a:pPr lvl="0">
                <a:spcBef>
                  <a:spcPts val="400"/>
                </a:spcBef>
                <a:defRPr/>
              </a:pPr>
              <a:r>
                <a:rPr kumimoji="1" lang="ja-JP" altLang="en-US" sz="900" b="1" dirty="0">
                  <a:solidFill>
                    <a:schemeClr val="tx1">
                      <a:lumMod val="50000"/>
                    </a:schemeClr>
                  </a:solidFill>
                  <a:latin typeface="BIZ UDPゴシック" panose="020B0400000000000000" pitchFamily="50" charset="-128"/>
                  <a:ea typeface="BIZ UDPゴシック" panose="020B0400000000000000" pitchFamily="50" charset="-128"/>
                </a:rPr>
                <a:t>●その他チケット購入・景品利用等に関するお問合せ</a:t>
              </a:r>
              <a:endParaRPr kumimoji="1" lang="en-US" altLang="ja-JP" sz="800" dirty="0">
                <a:solidFill>
                  <a:srgbClr val="FF0000"/>
                </a:solidFill>
                <a:latin typeface="BIZ UDPゴシック" panose="020B0400000000000000" pitchFamily="50" charset="-128"/>
                <a:ea typeface="BIZ UDPゴシック" panose="020B0400000000000000" pitchFamily="50" charset="-128"/>
              </a:endParaRPr>
            </a:p>
            <a:p>
              <a:pPr lvl="0">
                <a:spcBef>
                  <a:spcPts val="600"/>
                </a:spcBef>
                <a:defRPr/>
              </a:pPr>
              <a:r>
                <a:rPr kumimoji="1"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　</a:t>
              </a:r>
              <a:r>
                <a:rPr kumimoji="1" lang="en-US" altLang="zh-TW" sz="800" dirty="0">
                  <a:solidFill>
                    <a:schemeClr val="tx1">
                      <a:lumMod val="50000"/>
                    </a:schemeClr>
                  </a:solidFill>
                  <a:latin typeface="BIZ UDPゴシック" panose="020B0400000000000000" pitchFamily="50" charset="-128"/>
                  <a:ea typeface="BIZ UDPゴシック" panose="020B0400000000000000" pitchFamily="50" charset="-128"/>
                </a:rPr>
                <a:t>GREEN×EXPO</a:t>
              </a:r>
              <a:r>
                <a:rPr kumimoji="1" lang="zh-TW" altLang="en-US" sz="800" dirty="0">
                  <a:solidFill>
                    <a:schemeClr val="tx1">
                      <a:lumMod val="50000"/>
                    </a:schemeClr>
                  </a:solidFill>
                  <a:latin typeface="BIZ UDPゴシック" panose="020B0400000000000000" pitchFamily="50" charset="-128"/>
                  <a:ea typeface="BIZ UDPゴシック" panose="020B0400000000000000" pitchFamily="50" charset="-128"/>
                </a:rPr>
                <a:t>協会（２０２７年国際園芸博覧会協会） 入場券部 入場券課</a:t>
              </a:r>
            </a:p>
            <a:p>
              <a:pPr lvl="1">
                <a:spcBef>
                  <a:spcPts val="400"/>
                </a:spcBef>
                <a:defRPr/>
              </a:pPr>
              <a:r>
                <a:rPr kumimoji="1"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　</a:t>
              </a:r>
              <a:r>
                <a:rPr kumimoji="1" lang="en-US" altLang="ja-JP" sz="800" dirty="0">
                  <a:solidFill>
                    <a:schemeClr val="accent1"/>
                  </a:solidFill>
                  <a:latin typeface="BIZ UDPゴシック" panose="020B0400000000000000" pitchFamily="50" charset="-128"/>
                  <a:ea typeface="BIZ UDPゴシック" panose="020B0400000000000000" pitchFamily="50" charset="-128"/>
                  <a:hlinkClick r:id="rId6">
                    <a:extLst>
                      <a:ext uri="{A12FA001-AC4F-418D-AE19-62706E023703}">
                        <ahyp:hlinkClr xmlns:ahyp="http://schemas.microsoft.com/office/drawing/2018/hyperlinkcolor" val="tx"/>
                      </a:ext>
                    </a:extLst>
                  </a:hlinkClick>
                </a:rPr>
                <a:t>ticket@expo2027yokohama.or.jp  </a:t>
              </a:r>
              <a:r>
                <a:rPr kumimoji="1" lang="en-US" altLang="ja-JP" sz="900" dirty="0">
                  <a:solidFill>
                    <a:schemeClr val="accent1"/>
                  </a:solidFill>
                  <a:latin typeface="BIZ UDPゴシック" panose="020B0400000000000000" pitchFamily="50" charset="-128"/>
                  <a:ea typeface="BIZ UDPゴシック" panose="020B0400000000000000" pitchFamily="50" charset="-128"/>
                  <a:hlinkClick r:id="rId6">
                    <a:extLst>
                      <a:ext uri="{A12FA001-AC4F-418D-AE19-62706E023703}">
                        <ahyp:hlinkClr xmlns:ahyp="http://schemas.microsoft.com/office/drawing/2018/hyperlinkcolor" val="tx"/>
                      </a:ext>
                    </a:extLst>
                  </a:hlinkClick>
                </a:rPr>
                <a:t>​</a:t>
              </a:r>
              <a:endParaRPr kumimoji="1" lang="en-US" altLang="ja-JP" sz="900" dirty="0">
                <a:solidFill>
                  <a:schemeClr val="accent1"/>
                </a:solidFill>
                <a:latin typeface="BIZ UDPゴシック" panose="020B0400000000000000" pitchFamily="50" charset="-128"/>
                <a:ea typeface="BIZ UDPゴシック" panose="020B0400000000000000" pitchFamily="50" charset="-128"/>
              </a:endParaRPr>
            </a:p>
            <a:p>
              <a:pPr lvl="1">
                <a:spcBef>
                  <a:spcPts val="400"/>
                </a:spcBef>
                <a:defRPr/>
              </a:pPr>
              <a:r>
                <a:rPr kumimoji="1"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　</a:t>
              </a:r>
              <a:r>
                <a:rPr kumimoji="1" lang="en-US" altLang="ja-JP" sz="800" dirty="0">
                  <a:solidFill>
                    <a:schemeClr val="tx1">
                      <a:lumMod val="50000"/>
                    </a:schemeClr>
                  </a:solidFill>
                  <a:latin typeface="BIZ UDPゴシック" panose="020B0400000000000000" pitchFamily="50" charset="-128"/>
                  <a:ea typeface="BIZ UDPゴシック" panose="020B0400000000000000" pitchFamily="50" charset="-128"/>
                </a:rPr>
                <a:t>045-307-2139</a:t>
              </a:r>
            </a:p>
            <a:p>
              <a:pPr lvl="0">
                <a:spcBef>
                  <a:spcPts val="400"/>
                </a:spcBef>
                <a:defRPr/>
              </a:pPr>
              <a:r>
                <a:rPr kumimoji="1"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　 </a:t>
              </a:r>
              <a:r>
                <a:rPr kumimoji="1"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営業時間：平日</a:t>
              </a:r>
              <a:r>
                <a:rPr kumimoji="1" lang="en-US" altLang="ja-JP" sz="800" dirty="0">
                  <a:solidFill>
                    <a:schemeClr val="tx1">
                      <a:lumMod val="50000"/>
                    </a:schemeClr>
                  </a:solidFill>
                  <a:latin typeface="BIZ UDPゴシック" panose="020B0400000000000000" pitchFamily="50" charset="-128"/>
                  <a:ea typeface="BIZ UDPゴシック" panose="020B0400000000000000" pitchFamily="50" charset="-128"/>
                </a:rPr>
                <a:t>10:00</a:t>
              </a:r>
              <a:r>
                <a:rPr kumimoji="1"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a:t>
              </a:r>
              <a:r>
                <a:rPr kumimoji="1" lang="en-US" altLang="ja-JP" sz="800" dirty="0">
                  <a:solidFill>
                    <a:schemeClr val="tx1">
                      <a:lumMod val="50000"/>
                    </a:schemeClr>
                  </a:solidFill>
                  <a:latin typeface="BIZ UDPゴシック" panose="020B0400000000000000" pitchFamily="50" charset="-128"/>
                  <a:ea typeface="BIZ UDPゴシック" panose="020B0400000000000000" pitchFamily="50" charset="-128"/>
                </a:rPr>
                <a:t>17:30 </a:t>
              </a:r>
              <a:r>
                <a:rPr kumimoji="1"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（土・日・祝日は休業日となります。）</a:t>
              </a:r>
              <a:endParaRPr kumimoji="1" lang="en-US" altLang="ja-JP" sz="800" dirty="0">
                <a:solidFill>
                  <a:schemeClr val="tx1">
                    <a:lumMod val="50000"/>
                  </a:schemeClr>
                </a:solidFill>
                <a:latin typeface="BIZ UDPゴシック" panose="020B0400000000000000" pitchFamily="50" charset="-128"/>
                <a:ea typeface="BIZ UDPゴシック" panose="020B0400000000000000" pitchFamily="50" charset="-128"/>
              </a:endParaRPr>
            </a:p>
            <a:p>
              <a:pPr lvl="0">
                <a:spcBef>
                  <a:spcPts val="400"/>
                </a:spcBef>
                <a:defRPr/>
              </a:pPr>
              <a:endParaRPr kumimoji="1" lang="en-US" altLang="ja-JP" sz="900" dirty="0">
                <a:solidFill>
                  <a:schemeClr val="tx1">
                    <a:lumMod val="50000"/>
                  </a:schemeClr>
                </a:solidFill>
                <a:latin typeface="BIZ UDPゴシック" panose="020B0400000000000000" pitchFamily="50" charset="-128"/>
                <a:ea typeface="BIZ UDPゴシック" panose="020B0400000000000000" pitchFamily="50" charset="-128"/>
              </a:endParaRPr>
            </a:p>
            <a:p>
              <a:pPr lvl="0">
                <a:spcBef>
                  <a:spcPts val="400"/>
                </a:spcBef>
                <a:defRPr/>
              </a:pPr>
              <a:endParaRPr kumimoji="1" lang="ja-JP" altLang="en-US" sz="900" dirty="0">
                <a:solidFill>
                  <a:schemeClr val="tx1">
                    <a:lumMod val="50000"/>
                  </a:schemeClr>
                </a:solidFill>
                <a:latin typeface="BIZ UDPゴシック" panose="020B0400000000000000" pitchFamily="50" charset="-128"/>
                <a:ea typeface="BIZ UDPゴシック" panose="020B0400000000000000" pitchFamily="50" charset="-128"/>
              </a:endParaRPr>
            </a:p>
          </p:txBody>
        </p:sp>
        <p:pic>
          <p:nvPicPr>
            <p:cNvPr id="35" name="図 34" descr="図形 が含まれている画像&#10;&#10;自動的に生成された説明">
              <a:extLst>
                <a:ext uri="{FF2B5EF4-FFF2-40B4-BE49-F238E27FC236}">
                  <a16:creationId xmlns:a16="http://schemas.microsoft.com/office/drawing/2014/main" id="{4654638F-2AD3-7288-A98B-6B0749D20B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2133" y="6685769"/>
              <a:ext cx="2016000" cy="2016000"/>
            </a:xfrm>
            <a:prstGeom prst="rect">
              <a:avLst/>
            </a:prstGeom>
          </p:spPr>
        </p:pic>
        <p:sp>
          <p:nvSpPr>
            <p:cNvPr id="36" name="テキスト ボックス 35">
              <a:extLst>
                <a:ext uri="{FF2B5EF4-FFF2-40B4-BE49-F238E27FC236}">
                  <a16:creationId xmlns:a16="http://schemas.microsoft.com/office/drawing/2014/main" id="{EAD600FC-BE3E-F58C-8FFD-4F2479CB199E}"/>
                </a:ext>
              </a:extLst>
            </p:cNvPr>
            <p:cNvSpPr txBox="1"/>
            <p:nvPr/>
          </p:nvSpPr>
          <p:spPr>
            <a:xfrm>
              <a:off x="4744555" y="8668555"/>
              <a:ext cx="1906585" cy="461665"/>
            </a:xfrm>
            <a:prstGeom prst="rect">
              <a:avLst/>
            </a:prstGeom>
            <a:noFill/>
          </p:spPr>
          <p:txBody>
            <a:bodyPr wrap="square" rtlCol="0">
              <a:spAutoFit/>
            </a:bodyPr>
            <a:lstStyle/>
            <a:p>
              <a:pPr algn="l"/>
              <a:r>
                <a:rPr kumimoji="1" lang="en-US" altLang="ja-JP" sz="800" b="1" dirty="0">
                  <a:latin typeface="Noto Sans JP" panose="020B0200000000000000" pitchFamily="50" charset="-128"/>
                  <a:ea typeface="Noto Sans JP" panose="020B0200000000000000" pitchFamily="50" charset="-128"/>
                </a:rPr>
                <a:t>GREEN×EXPO 2027</a:t>
              </a:r>
            </a:p>
            <a:p>
              <a:pPr algn="l"/>
              <a:r>
                <a:rPr kumimoji="1" lang="ja-JP" altLang="en-US" sz="800" b="1" dirty="0">
                  <a:latin typeface="Noto Sans JP" panose="020B0200000000000000" pitchFamily="50" charset="-128"/>
                  <a:ea typeface="Noto Sans JP" panose="020B0200000000000000" pitchFamily="50" charset="-128"/>
                </a:rPr>
                <a:t>公式マスコットキャラクター</a:t>
              </a:r>
              <a:endParaRPr kumimoji="1" lang="en-US" altLang="ja-JP" sz="800" b="1" dirty="0">
                <a:latin typeface="Noto Sans JP" panose="020B0200000000000000" pitchFamily="50" charset="-128"/>
                <a:ea typeface="Noto Sans JP" panose="020B0200000000000000" pitchFamily="50" charset="-128"/>
              </a:endParaRPr>
            </a:p>
            <a:p>
              <a:pPr algn="l"/>
              <a:r>
                <a:rPr kumimoji="1" lang="ja-JP" altLang="en-US" sz="800" b="1" dirty="0">
                  <a:latin typeface="Noto Sans JP" panose="020B0200000000000000" pitchFamily="50" charset="-128"/>
                  <a:ea typeface="Noto Sans JP" panose="020B0200000000000000" pitchFamily="50" charset="-128"/>
                </a:rPr>
                <a:t>トゥンクトゥンク</a:t>
              </a:r>
            </a:p>
          </p:txBody>
        </p:sp>
      </p:grpSp>
      <p:sp>
        <p:nvSpPr>
          <p:cNvPr id="9" name="テキスト ボックス 27">
            <a:extLst>
              <a:ext uri="{FF2B5EF4-FFF2-40B4-BE49-F238E27FC236}">
                <a16:creationId xmlns:a16="http://schemas.microsoft.com/office/drawing/2014/main" id="{9F1A8DA9-1509-4204-64A2-6A47AA8C583F}"/>
              </a:ext>
            </a:extLst>
          </p:cNvPr>
          <p:cNvSpPr txBox="1"/>
          <p:nvPr/>
        </p:nvSpPr>
        <p:spPr>
          <a:xfrm>
            <a:off x="478033" y="1096111"/>
            <a:ext cx="5909036" cy="153888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Bef>
                <a:spcPts val="200"/>
              </a:spcBef>
            </a:pP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〇ご購入は、種類（紙チケット（カラー）、紙チケット（単一）、電子チケット</a:t>
            </a:r>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チケット</a:t>
            </a:r>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ID</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））別、券種（１日券・特別割引券</a:t>
            </a:r>
            <a:endParaRPr lang="en-US" altLang="ja-JP" sz="90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200"/>
              </a:spcBef>
            </a:pP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・通期パス・夏パス）別及び入場料区分</a:t>
            </a:r>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大人・中人・小人）別の同一チケットになります。</a:t>
            </a:r>
            <a:endParaRPr lang="en-US" altLang="ja-JP" sz="90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200"/>
              </a:spcBef>
            </a:pP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　（例：紙チケット（カラー）、１日券、大人１００枚）</a:t>
            </a:r>
            <a:endParaRPr lang="en-US" altLang="ja-JP" sz="90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200"/>
              </a:spcBef>
            </a:pPr>
            <a:endParaRPr lang="en-US" altLang="ja-JP" sz="30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200"/>
              </a:spcBef>
            </a:pP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〇１回のご購入</a:t>
            </a:r>
            <a:r>
              <a:rPr lang="en-US" altLang="ja-JP" sz="900" dirty="0">
                <a:solidFill>
                  <a:schemeClr val="tx1">
                    <a:lumMod val="50000"/>
                  </a:schemeClr>
                </a:solidFill>
                <a:latin typeface="BIZ UDPゴシック" panose="020B0400000000000000" pitchFamily="50" charset="-128"/>
                <a:ea typeface="BIZ UDPゴシック" panose="020B0400000000000000" pitchFamily="50" charset="-128"/>
              </a:rPr>
              <a:t>100</a:t>
            </a:r>
            <a:r>
              <a:rPr lang="ja-JP" altLang="en-US" sz="900" dirty="0">
                <a:solidFill>
                  <a:schemeClr val="tx1">
                    <a:lumMod val="50000"/>
                  </a:schemeClr>
                </a:solidFill>
                <a:latin typeface="BIZ UDPゴシック" panose="020B0400000000000000" pitchFamily="50" charset="-128"/>
                <a:ea typeface="BIZ UDPゴシック" panose="020B0400000000000000" pitchFamily="50" charset="-128"/>
              </a:rPr>
              <a:t>枚から、チケット代金に大口早期購入割引が適用されます。</a:t>
            </a:r>
          </a:p>
          <a:p>
            <a:pPr>
              <a:spcBef>
                <a:spcPts val="200"/>
              </a:spcBef>
            </a:pPr>
            <a:r>
              <a:rPr lang="en-US" altLang="ja-JP" sz="700" dirty="0">
                <a:solidFill>
                  <a:schemeClr val="tx1">
                    <a:lumMod val="50000"/>
                  </a:schemeClr>
                </a:solidFill>
                <a:latin typeface="BIZ UDPゴシック" panose="020B0400000000000000" pitchFamily="50" charset="-128"/>
                <a:ea typeface="BIZ UDPゴシック" panose="020B0400000000000000" pitchFamily="50" charset="-128"/>
              </a:rPr>
              <a:t>   </a:t>
            </a:r>
            <a:r>
              <a:rPr lang="en-US" altLang="ja-JP" sz="800"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お申込み時期・枚数により割引率が異なります。</a:t>
            </a:r>
            <a:endParaRPr lang="en-US" altLang="ja-JP" sz="80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200"/>
              </a:spcBef>
            </a:pP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　 </a:t>
            </a:r>
            <a:r>
              <a:rPr lang="en-US" altLang="ja-JP" sz="800"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紙チケット購入の場合は、印刷代及び発送料を別途いただきます。（印刷代及び発送料は割引の対象外です。）</a:t>
            </a:r>
            <a:endParaRPr lang="en-US" altLang="ja-JP" sz="80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200"/>
              </a:spcBef>
            </a:pP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　　　・印刷代（単色：１００円（税込み）</a:t>
            </a:r>
            <a:r>
              <a:rPr lang="en-US" altLang="ja-JP" sz="800" dirty="0">
                <a:solidFill>
                  <a:schemeClr val="tx1">
                    <a:lumMod val="50000"/>
                  </a:schemeClr>
                </a:solidFill>
                <a:latin typeface="BIZ UDPゴシック" panose="020B0400000000000000" pitchFamily="50" charset="-128"/>
                <a:ea typeface="BIZ UDPゴシック" panose="020B0400000000000000" pitchFamily="50" charset="-128"/>
              </a:rPr>
              <a:t>/</a:t>
            </a: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枚、カラー：１８０円（税込み）</a:t>
            </a:r>
            <a:r>
              <a:rPr lang="en-US" altLang="ja-JP" sz="800" dirty="0">
                <a:solidFill>
                  <a:schemeClr val="tx1">
                    <a:lumMod val="50000"/>
                  </a:schemeClr>
                </a:solidFill>
                <a:latin typeface="BIZ UDPゴシック" panose="020B0400000000000000" pitchFamily="50" charset="-128"/>
                <a:ea typeface="BIZ UDPゴシック" panose="020B0400000000000000" pitchFamily="50" charset="-128"/>
              </a:rPr>
              <a:t> /</a:t>
            </a: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１枚）</a:t>
            </a:r>
            <a:endParaRPr lang="en-US" altLang="ja-JP" sz="80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200"/>
              </a:spcBef>
            </a:pP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　　　・発送料（全国一律１箱</a:t>
            </a:r>
            <a:r>
              <a:rPr lang="en-US" altLang="ja-JP" sz="800" dirty="0">
                <a:solidFill>
                  <a:schemeClr val="tx1">
                    <a:lumMod val="50000"/>
                  </a:schemeClr>
                </a:solidFill>
                <a:latin typeface="BIZ UDPゴシック" panose="020B0400000000000000" pitchFamily="50" charset="-128"/>
                <a:ea typeface="BIZ UDPゴシック" panose="020B0400000000000000" pitchFamily="50" charset="-128"/>
              </a:rPr>
              <a:t>2,200</a:t>
            </a: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円（紙チケット</a:t>
            </a:r>
            <a:r>
              <a:rPr lang="en-US" altLang="ja-JP" sz="800" dirty="0">
                <a:solidFill>
                  <a:schemeClr val="tx1">
                    <a:lumMod val="50000"/>
                  </a:schemeClr>
                </a:solidFill>
                <a:latin typeface="BIZ UDPゴシック" panose="020B0400000000000000" pitchFamily="50" charset="-128"/>
                <a:ea typeface="BIZ UDPゴシック" panose="020B0400000000000000" pitchFamily="50" charset="-128"/>
              </a:rPr>
              <a:t>3,200</a:t>
            </a: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枚毎に</a:t>
            </a:r>
            <a:r>
              <a:rPr lang="en-US" altLang="ja-JP" sz="800" dirty="0">
                <a:solidFill>
                  <a:schemeClr val="tx1">
                    <a:lumMod val="50000"/>
                  </a:schemeClr>
                </a:solidFill>
                <a:latin typeface="BIZ UDPゴシック" panose="020B0400000000000000" pitchFamily="50" charset="-128"/>
                <a:ea typeface="BIZ UDPゴシック" panose="020B0400000000000000" pitchFamily="50" charset="-128"/>
              </a:rPr>
              <a:t>1</a:t>
            </a: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箱））</a:t>
            </a:r>
            <a:endParaRPr lang="en-US" altLang="ja-JP" sz="800" dirty="0">
              <a:solidFill>
                <a:schemeClr val="tx1">
                  <a:lumMod val="50000"/>
                </a:schemeClr>
              </a:solidFill>
              <a:latin typeface="BIZ UDPゴシック" panose="020B0400000000000000" pitchFamily="50" charset="-128"/>
              <a:ea typeface="BIZ UDPゴシック" panose="020B0400000000000000" pitchFamily="50" charset="-128"/>
            </a:endParaRPr>
          </a:p>
          <a:p>
            <a:pPr>
              <a:spcBef>
                <a:spcPts val="200"/>
              </a:spcBef>
            </a:pPr>
            <a:r>
              <a:rPr lang="ja-JP" altLang="en-US" sz="800" dirty="0">
                <a:solidFill>
                  <a:schemeClr val="tx1">
                    <a:lumMod val="50000"/>
                  </a:schemeClr>
                </a:solidFill>
                <a:latin typeface="BIZ UDPゴシック" panose="020B0400000000000000" pitchFamily="50" charset="-128"/>
                <a:ea typeface="BIZ UDPゴシック" panose="020B0400000000000000" pitchFamily="50" charset="-128"/>
              </a:rPr>
              <a:t>　 </a:t>
            </a:r>
            <a:r>
              <a:rPr lang="en-US" altLang="ja-JP" sz="800" dirty="0">
                <a:latin typeface="BIZ UDPゴシック" panose="020B0400000000000000" pitchFamily="50" charset="-128"/>
                <a:ea typeface="BIZ UDPゴシック" panose="020B0400000000000000" pitchFamily="50" charset="-128"/>
              </a:rPr>
              <a:t>※</a:t>
            </a:r>
            <a:r>
              <a:rPr lang="ja-JP" altLang="en-US" sz="800" dirty="0">
                <a:latin typeface="BIZ UDPゴシック" panose="020B0400000000000000" pitchFamily="50" charset="-128"/>
                <a:ea typeface="BIZ UDPゴシック" panose="020B0400000000000000" pitchFamily="50" charset="-128"/>
              </a:rPr>
              <a:t>９９枚以下は次項の購入</a:t>
            </a:r>
            <a:r>
              <a:rPr lang="en-US" altLang="ja-JP" sz="800" dirty="0">
                <a:latin typeface="BIZ UDPゴシック" panose="020B0400000000000000" pitchFamily="50" charset="-128"/>
                <a:ea typeface="BIZ UDPゴシック" panose="020B0400000000000000" pitchFamily="50" charset="-128"/>
              </a:rPr>
              <a:t>URL</a:t>
            </a:r>
            <a:r>
              <a:rPr lang="ja-JP" altLang="en-US" sz="800" dirty="0">
                <a:latin typeface="BIZ UDPゴシック" panose="020B0400000000000000" pitchFamily="50" charset="-128"/>
                <a:ea typeface="BIZ UDPゴシック" panose="020B0400000000000000" pitchFamily="50" charset="-128"/>
              </a:rPr>
              <a:t>か協会が契約しているチケット委託販売事業者からご購入いただけます。割引は適用されません。</a:t>
            </a:r>
            <a:endParaRPr lang="en-US" altLang="ja-JP" sz="8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258305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4D9F6-4BBC-4777-D479-6921653E4C51}"/>
            </a:ext>
          </a:extLst>
        </p:cNvPr>
        <p:cNvGrpSpPr/>
        <p:nvPr/>
      </p:nvGrpSpPr>
      <p:grpSpPr>
        <a:xfrm>
          <a:off x="0" y="0"/>
          <a:ext cx="0" cy="0"/>
          <a:chOff x="0" y="0"/>
          <a:chExt cx="0" cy="0"/>
        </a:xfrm>
      </p:grpSpPr>
      <p:pic>
        <p:nvPicPr>
          <p:cNvPr id="34" name="図 33">
            <a:extLst>
              <a:ext uri="{FF2B5EF4-FFF2-40B4-BE49-F238E27FC236}">
                <a16:creationId xmlns:a16="http://schemas.microsoft.com/office/drawing/2014/main" id="{91B7AEAF-1197-8041-9A16-A00308CE863E}"/>
              </a:ext>
            </a:extLst>
          </p:cNvPr>
          <p:cNvPicPr>
            <a:picLocks noChangeAspect="1"/>
          </p:cNvPicPr>
          <p:nvPr/>
        </p:nvPicPr>
        <p:blipFill>
          <a:blip r:embed="rId3"/>
          <a:stretch>
            <a:fillRect/>
          </a:stretch>
        </p:blipFill>
        <p:spPr>
          <a:xfrm>
            <a:off x="528277" y="7902334"/>
            <a:ext cx="2152294" cy="1508716"/>
          </a:xfrm>
          <a:prstGeom prst="rect">
            <a:avLst/>
          </a:prstGeom>
        </p:spPr>
      </p:pic>
      <p:pic>
        <p:nvPicPr>
          <p:cNvPr id="14" name="図 13">
            <a:extLst>
              <a:ext uri="{FF2B5EF4-FFF2-40B4-BE49-F238E27FC236}">
                <a16:creationId xmlns:a16="http://schemas.microsoft.com/office/drawing/2014/main" id="{3E4DF88B-52E6-B77E-68D5-27636EC45945}"/>
              </a:ext>
            </a:extLst>
          </p:cNvPr>
          <p:cNvPicPr>
            <a:picLocks noChangeAspect="1"/>
          </p:cNvPicPr>
          <p:nvPr/>
        </p:nvPicPr>
        <p:blipFill>
          <a:blip r:embed="rId4"/>
          <a:stretch>
            <a:fillRect/>
          </a:stretch>
        </p:blipFill>
        <p:spPr>
          <a:xfrm>
            <a:off x="528276" y="2532496"/>
            <a:ext cx="2127850" cy="2880001"/>
          </a:xfrm>
          <a:prstGeom prst="rect">
            <a:avLst/>
          </a:prstGeom>
        </p:spPr>
      </p:pic>
      <p:sp>
        <p:nvSpPr>
          <p:cNvPr id="9" name="テキスト ボックス 8">
            <a:extLst>
              <a:ext uri="{FF2B5EF4-FFF2-40B4-BE49-F238E27FC236}">
                <a16:creationId xmlns:a16="http://schemas.microsoft.com/office/drawing/2014/main" id="{80E54998-9030-1C04-43CB-B8B2DF6FFD67}"/>
              </a:ext>
            </a:extLst>
          </p:cNvPr>
          <p:cNvSpPr txBox="1"/>
          <p:nvPr/>
        </p:nvSpPr>
        <p:spPr>
          <a:xfrm>
            <a:off x="469774" y="1019885"/>
            <a:ext cx="5908165" cy="461665"/>
          </a:xfrm>
          <a:prstGeom prst="rect">
            <a:avLst/>
          </a:prstGeom>
          <a:noFill/>
        </p:spPr>
        <p:txBody>
          <a:bodyPr wrap="square">
            <a:spAutoFit/>
          </a:bodyPr>
          <a:lstStyle/>
          <a:p>
            <a:r>
              <a:rPr lang="en-US" altLang="ja-JP" sz="1200" dirty="0">
                <a:solidFill>
                  <a:srgbClr val="FF0000"/>
                </a:solidFill>
                <a:latin typeface="BIZ UDPゴシック" panose="020B0400000000000000" pitchFamily="50" charset="-128"/>
                <a:ea typeface="BIZ UDPゴシック" panose="020B0400000000000000" pitchFamily="50" charset="-128"/>
              </a:rPr>
              <a:t>99</a:t>
            </a:r>
            <a:r>
              <a:rPr lang="ja-JP" altLang="en-US" sz="1200" dirty="0">
                <a:solidFill>
                  <a:srgbClr val="FF0000"/>
                </a:solidFill>
                <a:latin typeface="BIZ UDPゴシック" panose="020B0400000000000000" pitchFamily="50" charset="-128"/>
                <a:ea typeface="BIZ UDPゴシック" panose="020B0400000000000000" pitchFamily="50" charset="-128"/>
              </a:rPr>
              <a:t>枚以下</a:t>
            </a:r>
            <a:r>
              <a:rPr lang="ja-JP" altLang="en-US" sz="1200" dirty="0">
                <a:solidFill>
                  <a:srgbClr val="221816"/>
                </a:solidFill>
                <a:latin typeface="BIZ UDPゴシック" panose="020B0400000000000000" pitchFamily="50" charset="-128"/>
                <a:ea typeface="BIZ UDPゴシック" panose="020B0400000000000000" pitchFamily="50" charset="-128"/>
              </a:rPr>
              <a:t>ご購入の方は、</a:t>
            </a:r>
            <a:r>
              <a:rPr lang="ja-JP" altLang="en-US" sz="1200" b="1" i="0" u="none" strike="noStrike" baseline="0" dirty="0">
                <a:solidFill>
                  <a:srgbClr val="FF0000"/>
                </a:solidFill>
                <a:latin typeface="BIZ UDPゴシック" panose="020B0400000000000000" pitchFamily="50" charset="-128"/>
                <a:ea typeface="BIZ UDPゴシック" panose="020B0400000000000000" pitchFamily="50" charset="-128"/>
              </a:rPr>
              <a:t>以下の購入</a:t>
            </a:r>
            <a:r>
              <a:rPr lang="en-US" altLang="ja-JP" sz="1200" b="1" i="0" u="none" strike="noStrike" baseline="0" dirty="0">
                <a:solidFill>
                  <a:srgbClr val="FF0000"/>
                </a:solidFill>
                <a:latin typeface="BIZ UDPゴシック" panose="020B0400000000000000" pitchFamily="50" charset="-128"/>
                <a:ea typeface="BIZ UDPゴシック" panose="020B0400000000000000" pitchFamily="50" charset="-128"/>
              </a:rPr>
              <a:t>URL</a:t>
            </a:r>
            <a:r>
              <a:rPr lang="ja-JP" altLang="en-US" sz="1200" b="0" i="0" u="none" strike="noStrike" baseline="0" dirty="0">
                <a:solidFill>
                  <a:srgbClr val="221816"/>
                </a:solidFill>
                <a:latin typeface="BIZ UDPゴシック" panose="020B0400000000000000" pitchFamily="50" charset="-128"/>
                <a:ea typeface="BIZ UDPゴシック" panose="020B0400000000000000" pitchFamily="50" charset="-128"/>
              </a:rPr>
              <a:t>にアクセスし、</a:t>
            </a:r>
            <a:r>
              <a:rPr lang="ja-JP" altLang="en-US" sz="1200" b="1" i="0" u="none" strike="noStrike" baseline="0" dirty="0">
                <a:solidFill>
                  <a:srgbClr val="FF0000"/>
                </a:solidFill>
                <a:latin typeface="BIZ UDPゴシック" panose="020B0400000000000000" pitchFamily="50" charset="-128"/>
                <a:ea typeface="BIZ UDPゴシック" panose="020B0400000000000000" pitchFamily="50" charset="-128"/>
              </a:rPr>
              <a:t>「パートナーコード」</a:t>
            </a:r>
            <a:r>
              <a:rPr lang="ja-JP" altLang="en-US" sz="1200" b="0" i="0" u="none" strike="noStrike" baseline="0" dirty="0">
                <a:solidFill>
                  <a:srgbClr val="221816"/>
                </a:solidFill>
                <a:latin typeface="BIZ UDPゴシック" panose="020B0400000000000000" pitchFamily="50" charset="-128"/>
                <a:ea typeface="BIZ UDPゴシック" panose="020B0400000000000000" pitchFamily="50" charset="-128"/>
              </a:rPr>
              <a:t>を入力して、ご購入をお願いします。</a:t>
            </a:r>
            <a:endParaRPr lang="ja-JP" altLang="en-US" sz="1000" b="0" i="0" u="none" strike="noStrike" baseline="0" dirty="0">
              <a:latin typeface="BIZ UDPゴシック" panose="020B0400000000000000" pitchFamily="50" charset="-128"/>
              <a:ea typeface="BIZ UDPゴシック" panose="020B0400000000000000" pitchFamily="50" charset="-128"/>
            </a:endParaRPr>
          </a:p>
        </p:txBody>
      </p:sp>
      <p:sp>
        <p:nvSpPr>
          <p:cNvPr id="17" name="テキスト ボックス 16">
            <a:hlinkClick r:id="rId5"/>
            <a:extLst>
              <a:ext uri="{FF2B5EF4-FFF2-40B4-BE49-F238E27FC236}">
                <a16:creationId xmlns:a16="http://schemas.microsoft.com/office/drawing/2014/main" id="{58A031AC-16F5-8F81-2518-0E9E5D140A14}"/>
              </a:ext>
            </a:extLst>
          </p:cNvPr>
          <p:cNvSpPr txBox="1"/>
          <p:nvPr/>
        </p:nvSpPr>
        <p:spPr>
          <a:xfrm>
            <a:off x="451184" y="1985236"/>
            <a:ext cx="2977813" cy="430887"/>
          </a:xfrm>
          <a:prstGeom prst="rect">
            <a:avLst/>
          </a:prstGeom>
          <a:noFill/>
        </p:spPr>
        <p:txBody>
          <a:bodyPr wrap="square">
            <a:spAutoFit/>
          </a:bodyPr>
          <a:lstStyle/>
          <a:p>
            <a:pPr algn="l"/>
            <a:r>
              <a:rPr lang="en-US" altLang="ja-JP" sz="1100" b="0" i="0" u="none" strike="noStrike" baseline="0" dirty="0">
                <a:latin typeface="BIZ UDPゴシック" panose="020B0400000000000000" pitchFamily="50" charset="-128"/>
                <a:ea typeface="BIZ UDPゴシック" panose="020B0400000000000000" pitchFamily="50" charset="-128"/>
              </a:rPr>
              <a:t>https://ticket.expo2027yokohama.or.jp/partner/</a:t>
            </a:r>
            <a:endParaRPr lang="ja-JP" altLang="en-US" sz="1100"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2612C7C1-DC52-DD71-E266-0C73C14B7079}"/>
              </a:ext>
            </a:extLst>
          </p:cNvPr>
          <p:cNvSpPr txBox="1"/>
          <p:nvPr/>
        </p:nvSpPr>
        <p:spPr>
          <a:xfrm>
            <a:off x="469775" y="1666161"/>
            <a:ext cx="2897456" cy="276999"/>
          </a:xfrm>
          <a:prstGeom prst="rect">
            <a:avLst/>
          </a:prstGeom>
          <a:solidFill>
            <a:schemeClr val="accent4">
              <a:lumMod val="20000"/>
              <a:lumOff val="80000"/>
            </a:schemeClr>
          </a:solidFill>
        </p:spPr>
        <p:txBody>
          <a:bodyPr wrap="square">
            <a:spAutoFit/>
          </a:bodyPr>
          <a:lstStyle/>
          <a:p>
            <a:pPr algn="l"/>
            <a:r>
              <a:rPr lang="ja-JP" altLang="en-US" sz="1200" dirty="0">
                <a:latin typeface="BIZ UDPゴシック" panose="020B0400000000000000" pitchFamily="50" charset="-128"/>
                <a:ea typeface="BIZ UDPゴシック" panose="020B0400000000000000" pitchFamily="50" charset="-128"/>
              </a:rPr>
              <a:t>①購入</a:t>
            </a:r>
            <a:r>
              <a:rPr lang="en-US" altLang="ja-JP" sz="1200" dirty="0">
                <a:latin typeface="BIZ UDPゴシック" panose="020B0400000000000000" pitchFamily="50" charset="-128"/>
                <a:ea typeface="BIZ UDPゴシック" panose="020B0400000000000000" pitchFamily="50" charset="-128"/>
              </a:rPr>
              <a:t>URL</a:t>
            </a:r>
            <a:r>
              <a:rPr lang="ja-JP" altLang="en-US" sz="1200" dirty="0">
                <a:latin typeface="BIZ UDPゴシック" panose="020B0400000000000000" pitchFamily="50" charset="-128"/>
                <a:ea typeface="BIZ UDPゴシック" panose="020B0400000000000000" pitchFamily="50" charset="-128"/>
              </a:rPr>
              <a:t>にアクセスしログイン</a:t>
            </a:r>
          </a:p>
        </p:txBody>
      </p:sp>
      <p:pic>
        <p:nvPicPr>
          <p:cNvPr id="26" name="図 25">
            <a:extLst>
              <a:ext uri="{FF2B5EF4-FFF2-40B4-BE49-F238E27FC236}">
                <a16:creationId xmlns:a16="http://schemas.microsoft.com/office/drawing/2014/main" id="{618C3313-6D85-8C5D-11F4-E0B89F11D881}"/>
              </a:ext>
            </a:extLst>
          </p:cNvPr>
          <p:cNvPicPr>
            <a:picLocks noChangeAspect="1"/>
          </p:cNvPicPr>
          <p:nvPr/>
        </p:nvPicPr>
        <p:blipFill>
          <a:blip r:embed="rId6"/>
          <a:stretch>
            <a:fillRect/>
          </a:stretch>
        </p:blipFill>
        <p:spPr>
          <a:xfrm>
            <a:off x="2390483" y="2396520"/>
            <a:ext cx="712851" cy="707491"/>
          </a:xfrm>
          <a:prstGeom prst="rect">
            <a:avLst/>
          </a:prstGeom>
        </p:spPr>
      </p:pic>
      <p:sp>
        <p:nvSpPr>
          <p:cNvPr id="27" name="テキスト ボックス 26">
            <a:extLst>
              <a:ext uri="{FF2B5EF4-FFF2-40B4-BE49-F238E27FC236}">
                <a16:creationId xmlns:a16="http://schemas.microsoft.com/office/drawing/2014/main" id="{A80EFEFF-541B-9C23-5E42-2BB53FF70948}"/>
              </a:ext>
            </a:extLst>
          </p:cNvPr>
          <p:cNvSpPr txBox="1"/>
          <p:nvPr/>
        </p:nvSpPr>
        <p:spPr>
          <a:xfrm>
            <a:off x="3445196" y="1664762"/>
            <a:ext cx="3240000" cy="461665"/>
          </a:xfrm>
          <a:prstGeom prst="rect">
            <a:avLst/>
          </a:prstGeom>
          <a:solidFill>
            <a:schemeClr val="accent4">
              <a:lumMod val="20000"/>
              <a:lumOff val="80000"/>
            </a:schemeClr>
          </a:solidFill>
        </p:spPr>
        <p:txBody>
          <a:bodyPr wrap="square">
            <a:spAutoFit/>
          </a:bodyPr>
          <a:lstStyle/>
          <a:p>
            <a:r>
              <a:rPr lang="ja-JP" altLang="en-US" sz="1200" dirty="0">
                <a:latin typeface="BIZ UDPゴシック" panose="020B0400000000000000" pitchFamily="50" charset="-128"/>
                <a:ea typeface="BIZ UDPゴシック" panose="020B0400000000000000" pitchFamily="50" charset="-128"/>
              </a:rPr>
              <a:t>②パートナーコード（</a:t>
            </a:r>
            <a:r>
              <a:rPr lang="en-US" altLang="ja-JP" sz="1200" dirty="0">
                <a:solidFill>
                  <a:srgbClr val="FF0000"/>
                </a:solidFill>
                <a:latin typeface="BIZ UDPゴシック" panose="020B0400000000000000" pitchFamily="50" charset="-128"/>
                <a:ea typeface="BIZ UDPゴシック" panose="020B0400000000000000" pitchFamily="50" charset="-128"/>
              </a:rPr>
              <a:t>Q006</a:t>
            </a:r>
            <a:r>
              <a:rPr lang="ja-JP" altLang="en-US" sz="1200" dirty="0">
                <a:latin typeface="BIZ UDPゴシック" panose="020B0400000000000000" pitchFamily="50" charset="-128"/>
                <a:ea typeface="BIZ UDPゴシック" panose="020B0400000000000000" pitchFamily="50" charset="-128"/>
              </a:rPr>
              <a:t>）を入⼒し、</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「パートナーコードを使用して購入」を押す</a:t>
            </a:r>
          </a:p>
        </p:txBody>
      </p:sp>
      <p:sp>
        <p:nvSpPr>
          <p:cNvPr id="31" name="テキスト ボックス 30">
            <a:extLst>
              <a:ext uri="{FF2B5EF4-FFF2-40B4-BE49-F238E27FC236}">
                <a16:creationId xmlns:a16="http://schemas.microsoft.com/office/drawing/2014/main" id="{1F519112-F32D-DC9B-1124-9CA477E73C0D}"/>
              </a:ext>
            </a:extLst>
          </p:cNvPr>
          <p:cNvSpPr txBox="1"/>
          <p:nvPr/>
        </p:nvSpPr>
        <p:spPr>
          <a:xfrm>
            <a:off x="404997" y="5870792"/>
            <a:ext cx="3024000" cy="461665"/>
          </a:xfrm>
          <a:prstGeom prst="rect">
            <a:avLst/>
          </a:prstGeom>
          <a:solidFill>
            <a:schemeClr val="accent4">
              <a:lumMod val="20000"/>
              <a:lumOff val="80000"/>
            </a:schemeClr>
          </a:solidFill>
        </p:spPr>
        <p:txBody>
          <a:bodyPr wrap="square">
            <a:spAutoFit/>
          </a:bodyPr>
          <a:lstStyle/>
          <a:p>
            <a:pPr algn="l"/>
            <a:r>
              <a:rPr lang="ja-JP" altLang="en-US" sz="1200" i="0" u="none" strike="noStrike" baseline="0" dirty="0">
                <a:latin typeface="BIZ UDPゴシック" panose="020B0400000000000000" pitchFamily="50" charset="-128"/>
                <a:ea typeface="BIZ UDPゴシック" panose="020B0400000000000000" pitchFamily="50" charset="-128"/>
              </a:rPr>
              <a:t>③「来場日時を指定せずに購入する」</a:t>
            </a:r>
            <a:endParaRPr lang="en-US" altLang="ja-JP" sz="1200" i="0" u="none" strike="noStrike" baseline="0" dirty="0">
              <a:latin typeface="BIZ UDPゴシック" panose="020B0400000000000000" pitchFamily="50" charset="-128"/>
              <a:ea typeface="BIZ UDPゴシック" panose="020B0400000000000000" pitchFamily="50" charset="-128"/>
            </a:endParaRPr>
          </a:p>
          <a:p>
            <a:pPr algn="l"/>
            <a:r>
              <a:rPr lang="ja-JP" altLang="en-US" sz="1200" dirty="0">
                <a:latin typeface="BIZ UDPゴシック" panose="020B0400000000000000" pitchFamily="50" charset="-128"/>
                <a:ea typeface="BIZ UDPゴシック" panose="020B0400000000000000" pitchFamily="50" charset="-128"/>
              </a:rPr>
              <a:t>　</a:t>
            </a:r>
            <a:r>
              <a:rPr lang="ja-JP" altLang="en-US" sz="1200" i="0" u="none" strike="noStrike" baseline="0" dirty="0">
                <a:latin typeface="BIZ UDPゴシック" panose="020B0400000000000000" pitchFamily="50" charset="-128"/>
                <a:ea typeface="BIZ UDPゴシック" panose="020B0400000000000000" pitchFamily="50" charset="-128"/>
              </a:rPr>
              <a:t>から購入操作を進める</a:t>
            </a:r>
            <a:endParaRPr lang="ja-JP" altLang="en-US" sz="1200"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85EF2E6C-076D-ACF0-BFCB-53A08DB7E37B}"/>
              </a:ext>
            </a:extLst>
          </p:cNvPr>
          <p:cNvSpPr txBox="1"/>
          <p:nvPr/>
        </p:nvSpPr>
        <p:spPr>
          <a:xfrm>
            <a:off x="3033468" y="8385970"/>
            <a:ext cx="3594371" cy="1200329"/>
          </a:xfrm>
          <a:prstGeom prst="rect">
            <a:avLst/>
          </a:prstGeom>
          <a:noFill/>
          <a:ln w="19050">
            <a:solidFill>
              <a:schemeClr val="tx1"/>
            </a:solidFill>
          </a:ln>
        </p:spPr>
        <p:txBody>
          <a:bodyPr wrap="square">
            <a:spAutoFit/>
          </a:bodyPr>
          <a:lstStyle/>
          <a:p>
            <a:r>
              <a:rPr lang="ja-JP" altLang="en-US" sz="1200" dirty="0">
                <a:latin typeface="BIZ UDPゴシック" panose="020B0400000000000000" pitchFamily="50" charset="-128"/>
                <a:ea typeface="BIZ UDPゴシック" panose="020B0400000000000000" pitchFamily="50" charset="-128"/>
              </a:rPr>
              <a:t>＜お問合わせ先＞</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農林水産省農産局園芸作物課</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花き産業・施設園芸振興室</a:t>
            </a:r>
          </a:p>
          <a:p>
            <a:r>
              <a:rPr lang="ja-JP" altLang="en-US" sz="1200" dirty="0">
                <a:latin typeface="BIZ UDPゴシック" panose="020B0400000000000000" pitchFamily="50" charset="-128"/>
                <a:ea typeface="BIZ UDPゴシック" panose="020B0400000000000000" pitchFamily="50" charset="-128"/>
              </a:rPr>
              <a:t> </a:t>
            </a:r>
            <a:r>
              <a:rPr lang="en-US" altLang="ja-JP" sz="1200" dirty="0">
                <a:latin typeface="BIZ UDPゴシック" panose="020B0400000000000000" pitchFamily="50" charset="-128"/>
                <a:ea typeface="BIZ UDPゴシック" panose="020B0400000000000000" pitchFamily="50" charset="-128"/>
              </a:rPr>
              <a:t>Tel</a:t>
            </a:r>
            <a:r>
              <a:rPr lang="ja-JP" altLang="en-US" sz="1200" dirty="0">
                <a:latin typeface="BIZ UDPゴシック" panose="020B0400000000000000" pitchFamily="50" charset="-128"/>
                <a:ea typeface="BIZ UDPゴシック" panose="020B0400000000000000" pitchFamily="50" charset="-128"/>
              </a:rPr>
              <a:t>    ： </a:t>
            </a:r>
            <a:r>
              <a:rPr lang="en-US" altLang="ja-JP" sz="1200" dirty="0">
                <a:latin typeface="BIZ UDPゴシック" panose="020B0400000000000000" pitchFamily="50" charset="-128"/>
                <a:ea typeface="BIZ UDPゴシック" panose="020B0400000000000000" pitchFamily="50" charset="-128"/>
              </a:rPr>
              <a:t>03-3502-8111</a:t>
            </a:r>
            <a:r>
              <a:rPr lang="ja-JP" altLang="en-US" sz="1200" dirty="0">
                <a:latin typeface="BIZ UDPゴシック" panose="020B0400000000000000" pitchFamily="50" charset="-128"/>
                <a:ea typeface="BIZ UDPゴシック" panose="020B0400000000000000" pitchFamily="50" charset="-128"/>
              </a:rPr>
              <a:t>　　　</a:t>
            </a:r>
            <a:endParaRPr lang="en-US" altLang="ja-JP" sz="1200" dirty="0">
              <a:latin typeface="BIZ UDPゴシック" panose="020B0400000000000000" pitchFamily="50" charset="-128"/>
              <a:ea typeface="BIZ UDPゴシック" panose="020B0400000000000000" pitchFamily="50" charset="-128"/>
            </a:endParaRPr>
          </a:p>
          <a:p>
            <a:r>
              <a:rPr lang="ja-JP" altLang="en-US" sz="1200" dirty="0">
                <a:latin typeface="BIZ UDPゴシック" panose="020B0400000000000000" pitchFamily="50" charset="-128"/>
                <a:ea typeface="BIZ UDPゴシック" panose="020B0400000000000000" pitchFamily="50" charset="-128"/>
              </a:rPr>
              <a:t> 問合わせフォーム ：　 　　</a:t>
            </a:r>
            <a:endParaRPr lang="en-US" altLang="ja-JP" sz="1200" dirty="0">
              <a:latin typeface="BIZ UDPゴシック" panose="020B0400000000000000" pitchFamily="50" charset="-128"/>
              <a:ea typeface="BIZ UDPゴシック" panose="020B0400000000000000" pitchFamily="50" charset="-128"/>
            </a:endParaRPr>
          </a:p>
          <a:p>
            <a:r>
              <a:rPr lang="en-US" altLang="ja-JP" sz="1200" dirty="0">
                <a:latin typeface="BIZ UDPゴシック" panose="020B0400000000000000" pitchFamily="50" charset="-128"/>
                <a:ea typeface="BIZ UDPゴシック" panose="020B0400000000000000" pitchFamily="50" charset="-128"/>
                <a:hlinkClick r:id="rId7"/>
              </a:rPr>
              <a:t> https://forms.office.com/r/KD8f5KvkfU</a:t>
            </a:r>
            <a:endParaRPr lang="en-US" altLang="ja-JP" sz="1200" dirty="0">
              <a:latin typeface="BIZ UDPゴシック" panose="020B0400000000000000" pitchFamily="50" charset="-128"/>
              <a:ea typeface="BIZ UDPゴシック" panose="020B0400000000000000" pitchFamily="50" charset="-128"/>
            </a:endParaRPr>
          </a:p>
        </p:txBody>
      </p:sp>
      <p:sp>
        <p:nvSpPr>
          <p:cNvPr id="56" name="テキスト ボックス 55">
            <a:extLst>
              <a:ext uri="{FF2B5EF4-FFF2-40B4-BE49-F238E27FC236}">
                <a16:creationId xmlns:a16="http://schemas.microsoft.com/office/drawing/2014/main" id="{A91BCE8F-D2D5-0362-60AA-B9EE05A7571D}"/>
              </a:ext>
            </a:extLst>
          </p:cNvPr>
          <p:cNvSpPr txBox="1"/>
          <p:nvPr/>
        </p:nvSpPr>
        <p:spPr>
          <a:xfrm>
            <a:off x="540153" y="5433474"/>
            <a:ext cx="3417428" cy="246221"/>
          </a:xfrm>
          <a:prstGeom prst="rect">
            <a:avLst/>
          </a:prstGeom>
          <a:noFill/>
        </p:spPr>
        <p:txBody>
          <a:bodyPr wrap="square">
            <a:spAutoFit/>
          </a:bodyPr>
          <a:lstStyle/>
          <a:p>
            <a:pPr marL="93663" indent="-93663"/>
            <a:r>
              <a:rPr lang="en-US"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必ず事前のアカウント登録が必要となります</a:t>
            </a:r>
          </a:p>
        </p:txBody>
      </p:sp>
      <p:sp>
        <p:nvSpPr>
          <p:cNvPr id="3" name="四角形: 角を丸くする 2">
            <a:extLst>
              <a:ext uri="{FF2B5EF4-FFF2-40B4-BE49-F238E27FC236}">
                <a16:creationId xmlns:a16="http://schemas.microsoft.com/office/drawing/2014/main" id="{3ED3F0AC-32C4-6F48-5099-D48A84C677FA}"/>
              </a:ext>
            </a:extLst>
          </p:cNvPr>
          <p:cNvSpPr/>
          <p:nvPr/>
        </p:nvSpPr>
        <p:spPr>
          <a:xfrm>
            <a:off x="469775" y="598832"/>
            <a:ext cx="5829300" cy="373238"/>
          </a:xfrm>
          <a:prstGeom prst="roundRect">
            <a:avLst/>
          </a:prstGeom>
          <a:solidFill>
            <a:schemeClr val="accent4">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dirty="0">
                <a:solidFill>
                  <a:srgbClr val="221816"/>
                </a:solidFill>
                <a:latin typeface="BIZ UDPゴシック" panose="020B0400000000000000" pitchFamily="50" charset="-128"/>
                <a:ea typeface="BIZ UDPゴシック" panose="020B0400000000000000" pitchFamily="50" charset="-128"/>
              </a:rPr>
              <a:t>〇　９９枚以下</a:t>
            </a:r>
            <a:r>
              <a:rPr lang="en-US" altLang="ja-JP" sz="1400" dirty="0">
                <a:solidFill>
                  <a:srgbClr val="221816"/>
                </a:solidFill>
                <a:latin typeface="BIZ UDPゴシック" panose="020B0400000000000000" pitchFamily="50" charset="-128"/>
                <a:ea typeface="BIZ UDPゴシック" panose="020B0400000000000000" pitchFamily="50" charset="-128"/>
              </a:rPr>
              <a:t>(</a:t>
            </a:r>
            <a:r>
              <a:rPr lang="ja-JP" altLang="en-US" sz="1400">
                <a:solidFill>
                  <a:srgbClr val="221816"/>
                </a:solidFill>
                <a:latin typeface="BIZ UDPゴシック" panose="020B0400000000000000" pitchFamily="50" charset="-128"/>
                <a:ea typeface="BIZ UDPゴシック" panose="020B0400000000000000" pitchFamily="50" charset="-128"/>
              </a:rPr>
              <a:t>電子チケット</a:t>
            </a:r>
            <a:r>
              <a:rPr lang="en-US" altLang="ja-JP" sz="1400">
                <a:solidFill>
                  <a:srgbClr val="221816"/>
                </a:solidFill>
                <a:latin typeface="BIZ UDPゴシック" panose="020B0400000000000000" pitchFamily="50" charset="-128"/>
                <a:ea typeface="BIZ UDPゴシック" panose="020B0400000000000000" pitchFamily="50" charset="-128"/>
              </a:rPr>
              <a:t>)</a:t>
            </a:r>
            <a:r>
              <a:rPr lang="ja-JP" altLang="en-US" sz="1400" dirty="0">
                <a:solidFill>
                  <a:srgbClr val="221816"/>
                </a:solidFill>
                <a:latin typeface="BIZ UDPゴシック" panose="020B0400000000000000" pitchFamily="50" charset="-128"/>
                <a:ea typeface="BIZ UDPゴシック" panose="020B0400000000000000" pitchFamily="50" charset="-128"/>
              </a:rPr>
              <a:t>のご購入　</a:t>
            </a:r>
            <a:endParaRPr lang="en-US" altLang="ja-JP" sz="1400" dirty="0">
              <a:solidFill>
                <a:srgbClr val="221816"/>
              </a:solidFill>
              <a:latin typeface="BIZ UDPゴシック" panose="020B0400000000000000" pitchFamily="50" charset="-128"/>
              <a:ea typeface="BIZ UDPゴシック" panose="020B0400000000000000" pitchFamily="50" charset="-128"/>
            </a:endParaRPr>
          </a:p>
        </p:txBody>
      </p:sp>
      <p:sp>
        <p:nvSpPr>
          <p:cNvPr id="10" name="矢印: 下 9">
            <a:extLst>
              <a:ext uri="{FF2B5EF4-FFF2-40B4-BE49-F238E27FC236}">
                <a16:creationId xmlns:a16="http://schemas.microsoft.com/office/drawing/2014/main" id="{97126E48-BAD2-82A1-5003-63A8E29A6F83}"/>
              </a:ext>
            </a:extLst>
          </p:cNvPr>
          <p:cNvSpPr/>
          <p:nvPr/>
        </p:nvSpPr>
        <p:spPr>
          <a:xfrm rot="2876612">
            <a:off x="3259774" y="5394500"/>
            <a:ext cx="615868" cy="468000"/>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下 11">
            <a:extLst>
              <a:ext uri="{FF2B5EF4-FFF2-40B4-BE49-F238E27FC236}">
                <a16:creationId xmlns:a16="http://schemas.microsoft.com/office/drawing/2014/main" id="{0FF52C73-9B94-BF0F-EAF5-50E27FFC6BBB}"/>
              </a:ext>
            </a:extLst>
          </p:cNvPr>
          <p:cNvSpPr/>
          <p:nvPr/>
        </p:nvSpPr>
        <p:spPr>
          <a:xfrm rot="16200000">
            <a:off x="2874090" y="3830427"/>
            <a:ext cx="615868" cy="468000"/>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FBB23B20-B9C8-A62E-50C2-763C63B6A9B0}"/>
              </a:ext>
            </a:extLst>
          </p:cNvPr>
          <p:cNvPicPr>
            <a:picLocks noChangeAspect="1"/>
          </p:cNvPicPr>
          <p:nvPr/>
        </p:nvPicPr>
        <p:blipFill>
          <a:blip r:embed="rId8"/>
          <a:stretch>
            <a:fillRect/>
          </a:stretch>
        </p:blipFill>
        <p:spPr>
          <a:xfrm>
            <a:off x="3477045" y="2474704"/>
            <a:ext cx="2115973" cy="2714469"/>
          </a:xfrm>
          <a:prstGeom prst="rect">
            <a:avLst/>
          </a:prstGeom>
        </p:spPr>
      </p:pic>
      <p:sp>
        <p:nvSpPr>
          <p:cNvPr id="18" name="吹き出し: 角を丸めた四角形 17">
            <a:extLst>
              <a:ext uri="{FF2B5EF4-FFF2-40B4-BE49-F238E27FC236}">
                <a16:creationId xmlns:a16="http://schemas.microsoft.com/office/drawing/2014/main" id="{24E7E1AB-9859-976A-7C98-24A581719058}"/>
              </a:ext>
            </a:extLst>
          </p:cNvPr>
          <p:cNvSpPr/>
          <p:nvPr/>
        </p:nvSpPr>
        <p:spPr>
          <a:xfrm>
            <a:off x="4452250" y="4034882"/>
            <a:ext cx="2281535" cy="459541"/>
          </a:xfrm>
          <a:prstGeom prst="wedgeRoundRectCallout">
            <a:avLst>
              <a:gd name="adj1" fmla="val -55283"/>
              <a:gd name="adj2" fmla="val 20288"/>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a:t>
            </a:r>
            <a:r>
              <a:rPr kumimoji="1" lang="en-US" altLang="ja-JP" sz="1100" dirty="0">
                <a:solidFill>
                  <a:srgbClr val="FF0000"/>
                </a:solidFill>
                <a:latin typeface="BIZ UDPゴシック" panose="020B0400000000000000" pitchFamily="50" charset="-128"/>
                <a:ea typeface="BIZ UDPゴシック" panose="020B0400000000000000" pitchFamily="50" charset="-128"/>
              </a:rPr>
              <a:t>Q006</a:t>
            </a:r>
            <a:r>
              <a:rPr kumimoji="1" lang="ja-JP" altLang="en-US" sz="1100" dirty="0">
                <a:solidFill>
                  <a:srgbClr val="FF0000"/>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と入力してください。</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100" dirty="0">
                <a:solidFill>
                  <a:schemeClr val="tx1"/>
                </a:solidFill>
                <a:latin typeface="BIZ UDPゴシック" panose="020B0400000000000000" pitchFamily="50" charset="-128"/>
                <a:ea typeface="BIZ UDPゴシック" panose="020B0400000000000000" pitchFamily="50" charset="-128"/>
              </a:rPr>
              <a:t>「すべて半角で</a:t>
            </a:r>
            <a:r>
              <a:rPr kumimoji="1" lang="en-US" altLang="ja-JP" sz="1100" dirty="0">
                <a:solidFill>
                  <a:schemeClr val="tx1"/>
                </a:solidFill>
                <a:latin typeface="BIZ UDPゴシック" panose="020B0400000000000000" pitchFamily="50" charset="-128"/>
                <a:ea typeface="BIZ UDPゴシック" panose="020B0400000000000000" pitchFamily="50" charset="-128"/>
              </a:rPr>
              <a:t>0</a:t>
            </a:r>
            <a:r>
              <a:rPr kumimoji="1" lang="ja-JP" altLang="en-US" sz="1100" dirty="0">
                <a:solidFill>
                  <a:schemeClr val="tx1"/>
                </a:solidFill>
                <a:latin typeface="BIZ UDPゴシック" panose="020B0400000000000000" pitchFamily="50" charset="-128"/>
                <a:ea typeface="BIZ UDPゴシック" panose="020B0400000000000000" pitchFamily="50" charset="-128"/>
              </a:rPr>
              <a:t>は数字のゼロ」</a:t>
            </a:r>
            <a:endParaRPr kumimoji="1" lang="ja-JP" altLang="en-US" sz="1100" dirty="0">
              <a:solidFill>
                <a:srgbClr val="FF0000"/>
              </a:solidFill>
              <a:latin typeface="BIZ UDPゴシック" panose="020B0400000000000000" pitchFamily="50" charset="-128"/>
              <a:ea typeface="BIZ UDPゴシック" panose="020B0400000000000000" pitchFamily="50" charset="-128"/>
            </a:endParaRPr>
          </a:p>
        </p:txBody>
      </p:sp>
      <p:cxnSp>
        <p:nvCxnSpPr>
          <p:cNvPr id="21" name="直線矢印コネクタ 20">
            <a:extLst>
              <a:ext uri="{FF2B5EF4-FFF2-40B4-BE49-F238E27FC236}">
                <a16:creationId xmlns:a16="http://schemas.microsoft.com/office/drawing/2014/main" id="{1903E05B-ABE4-2C0C-2065-5074EC85AA46}"/>
              </a:ext>
            </a:extLst>
          </p:cNvPr>
          <p:cNvCxnSpPr>
            <a:cxnSpLocks/>
          </p:cNvCxnSpPr>
          <p:nvPr/>
        </p:nvCxnSpPr>
        <p:spPr>
          <a:xfrm>
            <a:off x="3761028" y="4057694"/>
            <a:ext cx="0" cy="260017"/>
          </a:xfrm>
          <a:prstGeom prst="straightConnector1">
            <a:avLst/>
          </a:prstGeom>
          <a:ln w="19050"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0" name="図 29">
            <a:extLst>
              <a:ext uri="{FF2B5EF4-FFF2-40B4-BE49-F238E27FC236}">
                <a16:creationId xmlns:a16="http://schemas.microsoft.com/office/drawing/2014/main" id="{B4E8E411-16A7-8741-07CC-33BC7AB47687}"/>
              </a:ext>
            </a:extLst>
          </p:cNvPr>
          <p:cNvPicPr>
            <a:picLocks noChangeAspect="1"/>
          </p:cNvPicPr>
          <p:nvPr/>
        </p:nvPicPr>
        <p:blipFill>
          <a:blip r:embed="rId9"/>
          <a:srcRect b="19658"/>
          <a:stretch>
            <a:fillRect/>
          </a:stretch>
        </p:blipFill>
        <p:spPr>
          <a:xfrm>
            <a:off x="533595" y="6445809"/>
            <a:ext cx="2122531" cy="1366490"/>
          </a:xfrm>
          <a:prstGeom prst="rect">
            <a:avLst/>
          </a:prstGeom>
        </p:spPr>
      </p:pic>
      <p:sp>
        <p:nvSpPr>
          <p:cNvPr id="6" name="波線 5">
            <a:extLst>
              <a:ext uri="{FF2B5EF4-FFF2-40B4-BE49-F238E27FC236}">
                <a16:creationId xmlns:a16="http://schemas.microsoft.com/office/drawing/2014/main" id="{28B631DF-8B4D-36FB-C005-ADDBFCAD7C48}"/>
              </a:ext>
            </a:extLst>
          </p:cNvPr>
          <p:cNvSpPr/>
          <p:nvPr/>
        </p:nvSpPr>
        <p:spPr>
          <a:xfrm>
            <a:off x="404997" y="7812299"/>
            <a:ext cx="2509661" cy="219850"/>
          </a:xfrm>
          <a:prstGeom prst="wave">
            <a:avLst/>
          </a:prstGeom>
          <a:solidFill>
            <a:schemeClr val="bg1"/>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吹き出し: 角を丸めた四角形 36">
            <a:extLst>
              <a:ext uri="{FF2B5EF4-FFF2-40B4-BE49-F238E27FC236}">
                <a16:creationId xmlns:a16="http://schemas.microsoft.com/office/drawing/2014/main" id="{832E5F7F-C488-B56C-13F0-49FEAE181C5D}"/>
              </a:ext>
            </a:extLst>
          </p:cNvPr>
          <p:cNvSpPr/>
          <p:nvPr/>
        </p:nvSpPr>
        <p:spPr>
          <a:xfrm>
            <a:off x="2140214" y="6732457"/>
            <a:ext cx="2003924" cy="459541"/>
          </a:xfrm>
          <a:prstGeom prst="wedgeRoundRectCallout">
            <a:avLst>
              <a:gd name="adj1" fmla="val -64822"/>
              <a:gd name="adj2" fmla="val 3232"/>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画面上部に「パートナー」と</a:t>
            </a:r>
            <a:endParaRPr kumimoji="1" lang="en-US" altLang="ja-JP" sz="1100" dirty="0">
              <a:solidFill>
                <a:srgbClr val="FF0000"/>
              </a:solidFill>
              <a:latin typeface="BIZ UDPゴシック" panose="020B0400000000000000" pitchFamily="50" charset="-128"/>
              <a:ea typeface="BIZ UDPゴシック" panose="020B0400000000000000" pitchFamily="50" charset="-128"/>
            </a:endParaRPr>
          </a:p>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表示されます。</a:t>
            </a:r>
          </a:p>
        </p:txBody>
      </p:sp>
      <p:sp>
        <p:nvSpPr>
          <p:cNvPr id="44" name="楕円 43">
            <a:extLst>
              <a:ext uri="{FF2B5EF4-FFF2-40B4-BE49-F238E27FC236}">
                <a16:creationId xmlns:a16="http://schemas.microsoft.com/office/drawing/2014/main" id="{23D2E8E1-F9C6-9ED9-FF1E-BD195EA8F923}"/>
              </a:ext>
            </a:extLst>
          </p:cNvPr>
          <p:cNvSpPr/>
          <p:nvPr/>
        </p:nvSpPr>
        <p:spPr>
          <a:xfrm>
            <a:off x="3477911" y="4546620"/>
            <a:ext cx="2138445" cy="34466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sp>
        <p:nvSpPr>
          <p:cNvPr id="49" name="楕円 48">
            <a:extLst>
              <a:ext uri="{FF2B5EF4-FFF2-40B4-BE49-F238E27FC236}">
                <a16:creationId xmlns:a16="http://schemas.microsoft.com/office/drawing/2014/main" id="{075E9E98-F18A-5749-06AC-9EA3B1B66271}"/>
              </a:ext>
            </a:extLst>
          </p:cNvPr>
          <p:cNvSpPr/>
          <p:nvPr/>
        </p:nvSpPr>
        <p:spPr>
          <a:xfrm>
            <a:off x="540153" y="8077030"/>
            <a:ext cx="2138445" cy="34466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sp>
        <p:nvSpPr>
          <p:cNvPr id="50" name="テキスト ボックス 49">
            <a:extLst>
              <a:ext uri="{FF2B5EF4-FFF2-40B4-BE49-F238E27FC236}">
                <a16:creationId xmlns:a16="http://schemas.microsoft.com/office/drawing/2014/main" id="{B61314A9-3E76-A181-DC5F-86F3BFF5A0F6}"/>
              </a:ext>
            </a:extLst>
          </p:cNvPr>
          <p:cNvSpPr txBox="1"/>
          <p:nvPr/>
        </p:nvSpPr>
        <p:spPr>
          <a:xfrm>
            <a:off x="3439362" y="3801384"/>
            <a:ext cx="726956" cy="276999"/>
          </a:xfrm>
          <a:prstGeom prst="rect">
            <a:avLst/>
          </a:prstGeom>
          <a:noFill/>
          <a:ln w="19050">
            <a:noFill/>
          </a:ln>
        </p:spPr>
        <p:txBody>
          <a:bodyPr wrap="square">
            <a:spAutoFit/>
          </a:bodyPr>
          <a:lstStyle/>
          <a:p>
            <a:r>
              <a:rPr lang="en-US" altLang="ja-JP" sz="1200" dirty="0">
                <a:solidFill>
                  <a:srgbClr val="FF0000"/>
                </a:solidFill>
                <a:latin typeface="BIZ UDPゴシック" panose="020B0400000000000000" pitchFamily="50" charset="-128"/>
                <a:ea typeface="BIZ UDPゴシック" panose="020B0400000000000000" pitchFamily="50" charset="-128"/>
              </a:rPr>
              <a:t>Q006</a:t>
            </a:r>
          </a:p>
        </p:txBody>
      </p:sp>
      <p:pic>
        <p:nvPicPr>
          <p:cNvPr id="13" name="Picture 2">
            <a:extLst>
              <a:ext uri="{FF2B5EF4-FFF2-40B4-BE49-F238E27FC236}">
                <a16:creationId xmlns:a16="http://schemas.microsoft.com/office/drawing/2014/main" id="{6E5C0226-CAD8-7D85-04E3-4FC4FE43683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28447" y="8412173"/>
            <a:ext cx="758711" cy="758711"/>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グループ化 53">
            <a:extLst>
              <a:ext uri="{FF2B5EF4-FFF2-40B4-BE49-F238E27FC236}">
                <a16:creationId xmlns:a16="http://schemas.microsoft.com/office/drawing/2014/main" id="{63342AB2-04B7-6378-CAED-DC36A39C0D0B}"/>
              </a:ext>
            </a:extLst>
          </p:cNvPr>
          <p:cNvGrpSpPr/>
          <p:nvPr/>
        </p:nvGrpSpPr>
        <p:grpSpPr>
          <a:xfrm>
            <a:off x="5458249" y="4580593"/>
            <a:ext cx="1324373" cy="632880"/>
            <a:chOff x="5458249" y="4580593"/>
            <a:chExt cx="1324373" cy="632880"/>
          </a:xfrm>
        </p:grpSpPr>
        <p:sp>
          <p:nvSpPr>
            <p:cNvPr id="43" name="吹き出し: 角を丸めた四角形 42">
              <a:extLst>
                <a:ext uri="{FF2B5EF4-FFF2-40B4-BE49-F238E27FC236}">
                  <a16:creationId xmlns:a16="http://schemas.microsoft.com/office/drawing/2014/main" id="{2F2C1F82-34C0-5108-FE8B-628AC1278B9F}"/>
                </a:ext>
              </a:extLst>
            </p:cNvPr>
            <p:cNvSpPr/>
            <p:nvPr/>
          </p:nvSpPr>
          <p:spPr>
            <a:xfrm>
              <a:off x="5500688" y="4580593"/>
              <a:ext cx="1245567" cy="632880"/>
            </a:xfrm>
            <a:prstGeom prst="wedgeRoundRectCallout">
              <a:avLst>
                <a:gd name="adj1" fmla="val -57294"/>
                <a:gd name="adj2" fmla="val -26323"/>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dirty="0">
                <a:solidFill>
                  <a:schemeClr val="tx1"/>
                </a:solidFill>
                <a:latin typeface="BIZ UDPゴシック" panose="020B0400000000000000" pitchFamily="50" charset="-128"/>
                <a:ea typeface="BIZ UDPゴシック" panose="020B0400000000000000" pitchFamily="50" charset="-128"/>
              </a:endParaRPr>
            </a:p>
          </p:txBody>
        </p:sp>
        <p:sp>
          <p:nvSpPr>
            <p:cNvPr id="51" name="テキスト ボックス 50">
              <a:extLst>
                <a:ext uri="{FF2B5EF4-FFF2-40B4-BE49-F238E27FC236}">
                  <a16:creationId xmlns:a16="http://schemas.microsoft.com/office/drawing/2014/main" id="{F1525F3B-F080-EB41-9029-4E538487FAE7}"/>
                </a:ext>
              </a:extLst>
            </p:cNvPr>
            <p:cNvSpPr txBox="1"/>
            <p:nvPr/>
          </p:nvSpPr>
          <p:spPr>
            <a:xfrm>
              <a:off x="5458249" y="4596388"/>
              <a:ext cx="1324373" cy="600164"/>
            </a:xfrm>
            <a:prstGeom prst="rect">
              <a:avLst/>
            </a:prstGeom>
            <a:noFill/>
          </p:spPr>
          <p:txBody>
            <a:bodyPr wrap="square">
              <a:spAutoFit/>
            </a:bodyPr>
            <a:lstStyle/>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「パートナーコードを使用して購入」</a:t>
              </a:r>
              <a:r>
                <a:rPr kumimoji="1" lang="ja-JP" altLang="en-US" sz="1100" dirty="0">
                  <a:latin typeface="BIZ UDPゴシック" panose="020B0400000000000000" pitchFamily="50" charset="-128"/>
                  <a:ea typeface="BIZ UDPゴシック" panose="020B0400000000000000" pitchFamily="50" charset="-128"/>
                </a:rPr>
                <a:t>を選択</a:t>
              </a:r>
            </a:p>
          </p:txBody>
        </p:sp>
      </p:grpSp>
      <p:grpSp>
        <p:nvGrpSpPr>
          <p:cNvPr id="55" name="グループ化 54">
            <a:extLst>
              <a:ext uri="{FF2B5EF4-FFF2-40B4-BE49-F238E27FC236}">
                <a16:creationId xmlns:a16="http://schemas.microsoft.com/office/drawing/2014/main" id="{C46D9B6A-875B-5C86-8BF7-674C7FF4197B}"/>
              </a:ext>
            </a:extLst>
          </p:cNvPr>
          <p:cNvGrpSpPr/>
          <p:nvPr/>
        </p:nvGrpSpPr>
        <p:grpSpPr>
          <a:xfrm>
            <a:off x="2702699" y="8007977"/>
            <a:ext cx="2703837" cy="286714"/>
            <a:chOff x="5466937" y="4580593"/>
            <a:chExt cx="2571363" cy="520963"/>
          </a:xfrm>
        </p:grpSpPr>
        <p:sp>
          <p:nvSpPr>
            <p:cNvPr id="57" name="吹き出し: 角を丸めた四角形 56">
              <a:extLst>
                <a:ext uri="{FF2B5EF4-FFF2-40B4-BE49-F238E27FC236}">
                  <a16:creationId xmlns:a16="http://schemas.microsoft.com/office/drawing/2014/main" id="{F1AC63EB-59D5-CD80-019C-F4143A491C12}"/>
                </a:ext>
              </a:extLst>
            </p:cNvPr>
            <p:cNvSpPr/>
            <p:nvPr/>
          </p:nvSpPr>
          <p:spPr>
            <a:xfrm>
              <a:off x="5500688" y="4580593"/>
              <a:ext cx="2528925" cy="520963"/>
            </a:xfrm>
            <a:prstGeom prst="wedgeRoundRectCallout">
              <a:avLst>
                <a:gd name="adj1" fmla="val -54725"/>
                <a:gd name="adj2" fmla="val 24307"/>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dirty="0">
                <a:solidFill>
                  <a:schemeClr val="tx1"/>
                </a:solidFill>
                <a:latin typeface="BIZ UDPゴシック" panose="020B0400000000000000" pitchFamily="50" charset="-128"/>
                <a:ea typeface="BIZ UDPゴシック" panose="020B0400000000000000" pitchFamily="50" charset="-128"/>
              </a:endParaRPr>
            </a:p>
          </p:txBody>
        </p:sp>
        <p:sp>
          <p:nvSpPr>
            <p:cNvPr id="58" name="テキスト ボックス 57">
              <a:extLst>
                <a:ext uri="{FF2B5EF4-FFF2-40B4-BE49-F238E27FC236}">
                  <a16:creationId xmlns:a16="http://schemas.microsoft.com/office/drawing/2014/main" id="{EBD3520F-A21D-A5C5-E93D-27AAE4A94F46}"/>
                </a:ext>
              </a:extLst>
            </p:cNvPr>
            <p:cNvSpPr txBox="1"/>
            <p:nvPr/>
          </p:nvSpPr>
          <p:spPr>
            <a:xfrm>
              <a:off x="5466937" y="4609781"/>
              <a:ext cx="2571363" cy="430886"/>
            </a:xfrm>
            <a:prstGeom prst="rect">
              <a:avLst/>
            </a:prstGeom>
            <a:noFill/>
          </p:spPr>
          <p:txBody>
            <a:bodyPr wrap="square">
              <a:spAutoFit/>
            </a:bodyPr>
            <a:lstStyle/>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「来場日時を指定せずに購入する」</a:t>
              </a:r>
              <a:r>
                <a:rPr kumimoji="1" lang="ja-JP" altLang="en-US" sz="1100" dirty="0">
                  <a:latin typeface="BIZ UDPゴシック" panose="020B0400000000000000" pitchFamily="50" charset="-128"/>
                  <a:ea typeface="BIZ UDPゴシック" panose="020B0400000000000000" pitchFamily="50" charset="-128"/>
                </a:rPr>
                <a:t>を選択</a:t>
              </a:r>
            </a:p>
          </p:txBody>
        </p:sp>
      </p:grpSp>
      <p:sp>
        <p:nvSpPr>
          <p:cNvPr id="4" name="正方形/長方形 3">
            <a:extLst>
              <a:ext uri="{FF2B5EF4-FFF2-40B4-BE49-F238E27FC236}">
                <a16:creationId xmlns:a16="http://schemas.microsoft.com/office/drawing/2014/main" id="{73A434DE-5F91-8DF5-CE71-D2BDC90A398D}"/>
              </a:ext>
            </a:extLst>
          </p:cNvPr>
          <p:cNvSpPr/>
          <p:nvPr/>
        </p:nvSpPr>
        <p:spPr>
          <a:xfrm>
            <a:off x="3676650" y="4341019"/>
            <a:ext cx="173830" cy="808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C96A7143-A3C0-6072-0CFC-326661A96E84}"/>
              </a:ext>
            </a:extLst>
          </p:cNvPr>
          <p:cNvSpPr txBox="1"/>
          <p:nvPr/>
        </p:nvSpPr>
        <p:spPr>
          <a:xfrm>
            <a:off x="3597392" y="4287014"/>
            <a:ext cx="507206" cy="169277"/>
          </a:xfrm>
          <a:prstGeom prst="rect">
            <a:avLst/>
          </a:prstGeom>
          <a:noFill/>
        </p:spPr>
        <p:txBody>
          <a:bodyPr wrap="square" rtlCol="0">
            <a:spAutoFit/>
          </a:bodyPr>
          <a:lstStyle/>
          <a:p>
            <a:r>
              <a:rPr kumimoji="1" lang="en-US" altLang="ja-JP" sz="500" dirty="0"/>
              <a:t>Q006</a:t>
            </a:r>
            <a:endParaRPr kumimoji="1" lang="ja-JP" altLang="en-US" sz="500" dirty="0"/>
          </a:p>
        </p:txBody>
      </p:sp>
      <p:sp>
        <p:nvSpPr>
          <p:cNvPr id="5" name="テキスト ボックス 4">
            <a:extLst>
              <a:ext uri="{FF2B5EF4-FFF2-40B4-BE49-F238E27FC236}">
                <a16:creationId xmlns:a16="http://schemas.microsoft.com/office/drawing/2014/main" id="{8BC53E10-02FD-893B-0F35-6EDD547FC908}"/>
              </a:ext>
            </a:extLst>
          </p:cNvPr>
          <p:cNvSpPr txBox="1"/>
          <p:nvPr/>
        </p:nvSpPr>
        <p:spPr>
          <a:xfrm>
            <a:off x="4669119" y="1651364"/>
            <a:ext cx="901673" cy="76944"/>
          </a:xfrm>
          <a:prstGeom prst="rect">
            <a:avLst/>
          </a:prstGeom>
          <a:noFill/>
        </p:spPr>
        <p:txBody>
          <a:bodyPr wrap="square" lIns="0" tIns="0" rIns="0" bIns="0" rtlCol="0" anchor="ctr" anchorCtr="0">
            <a:spAutoFit/>
          </a:bodyPr>
          <a:lstStyle/>
          <a:p>
            <a:pPr algn="ctr"/>
            <a:r>
              <a:rPr kumimoji="1" lang="ja-JP" altLang="en-US" sz="500" dirty="0">
                <a:latin typeface="BIZ UDPゴシック" panose="020B0400000000000000" pitchFamily="50" charset="-128"/>
                <a:ea typeface="BIZ UDPゴシック" panose="020B0400000000000000" pitchFamily="50" charset="-128"/>
              </a:rPr>
              <a:t>ｷｭｰ ｾﾞﾛ ｾﾞﾛ ﾛｸ</a:t>
            </a:r>
          </a:p>
        </p:txBody>
      </p:sp>
      <p:sp>
        <p:nvSpPr>
          <p:cNvPr id="7" name="テキスト ボックス 6">
            <a:extLst>
              <a:ext uri="{FF2B5EF4-FFF2-40B4-BE49-F238E27FC236}">
                <a16:creationId xmlns:a16="http://schemas.microsoft.com/office/drawing/2014/main" id="{DD6CF60E-9725-5683-7DCD-A4F4095F37AF}"/>
              </a:ext>
            </a:extLst>
          </p:cNvPr>
          <p:cNvSpPr txBox="1"/>
          <p:nvPr/>
        </p:nvSpPr>
        <p:spPr>
          <a:xfrm>
            <a:off x="4498095" y="4038057"/>
            <a:ext cx="901673" cy="92333"/>
          </a:xfrm>
          <a:prstGeom prst="rect">
            <a:avLst/>
          </a:prstGeom>
          <a:noFill/>
        </p:spPr>
        <p:txBody>
          <a:bodyPr wrap="square" lIns="0" tIns="0" rIns="0" bIns="0" rtlCol="0" anchor="ctr" anchorCtr="0">
            <a:spAutoFit/>
          </a:bodyPr>
          <a:lstStyle/>
          <a:p>
            <a:pPr algn="ctr"/>
            <a:r>
              <a:rPr kumimoji="1" lang="ja-JP" altLang="en-US" sz="600" dirty="0">
                <a:solidFill>
                  <a:srgbClr val="FF0000"/>
                </a:solidFill>
                <a:latin typeface="BIZ UDPゴシック" panose="020B0400000000000000" pitchFamily="50" charset="-128"/>
                <a:ea typeface="BIZ UDPゴシック" panose="020B0400000000000000" pitchFamily="50" charset="-128"/>
              </a:rPr>
              <a:t>ｷｭｰ ｾﾞﾛ ｾﾞﾛ ﾛｸ</a:t>
            </a:r>
          </a:p>
        </p:txBody>
      </p:sp>
    </p:spTree>
    <p:extLst>
      <p:ext uri="{BB962C8B-B14F-4D97-AF65-F5344CB8AC3E}">
        <p14:creationId xmlns:p14="http://schemas.microsoft.com/office/powerpoint/2010/main" val="132729585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41E958734CB2BB43887918B8A16F11B0" ma:contentTypeVersion="21" ma:contentTypeDescription="新しいドキュメントを作成します。" ma:contentTypeScope="" ma:versionID="ee781c91f62d338990238da19563c2ea">
  <xsd:schema xmlns:xsd="http://www.w3.org/2001/XMLSchema" xmlns:xs="http://www.w3.org/2001/XMLSchema" xmlns:p="http://schemas.microsoft.com/office/2006/metadata/properties" xmlns:ns2="7ee510e3-2e14-4e5f-9b54-f4964245d0bd" xmlns:ns3="85ec59af-1a16-40a0-b163-384e34c79a5c" targetNamespace="http://schemas.microsoft.com/office/2006/metadata/properties" ma:root="true" ma:fieldsID="0cc6fca3efcb9de6c999e10e8e7aef13" ns2:_="" ns3:_="">
    <xsd:import namespace="7ee510e3-2e14-4e5f-9b54-f4964245d0bd"/>
    <xsd:import namespace="85ec59af-1a16-40a0-b163-384e34c79a5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ObjectDetectorVersions" minOccurs="0"/>
                <xsd:element ref="ns2:MediaServiceLocation" minOccurs="0"/>
                <xsd:element ref="ns2:MediaServiceSearchProperties" minOccurs="0"/>
                <xsd:element ref="ns2:MediaLengthInSeconds" minOccurs="0"/>
                <xsd:element ref="ns2:_x5834__x6240_" minOccurs="0"/>
                <xsd:element ref="ns2:CountryOrRegionee04797c-6b9c-4f04-ac47-da138de23ecd" minOccurs="0"/>
                <xsd:element ref="ns2:Stateee04797c-6b9c-4f04-ac47-da138de23ecd" minOccurs="0"/>
                <xsd:element ref="ns2:Cityee04797c-6b9c-4f04-ac47-da138de23ecd" minOccurs="0"/>
                <xsd:element ref="ns2:PostalCodeee04797c-6b9c-4f04-ac47-da138de23ecd" minOccurs="0"/>
                <xsd:element ref="ns2:Streetee04797c-6b9c-4f04-ac47-da138de23ecd" minOccurs="0"/>
                <xsd:element ref="ns2:GeoLocee04797c-6b9c-4f04-ac47-da138de23ecd" minOccurs="0"/>
                <xsd:element ref="ns2:DispNameee04797c-6b9c-4f04-ac47-da138de23ec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e510e3-2e14-4e5f-9b54-f4964245d0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description="" ma:hidden="true" ma:indexed="true" ma:internalName="MediaServiceObjectDetectorVersions" ma:readOnly="true">
      <xsd:simpleType>
        <xsd:restriction base="dms:Text"/>
      </xsd:simpleType>
    </xsd:element>
    <xsd:element name="MediaServiceLocation" ma:index="18" nillable="true" ma:displayName="Location" ma:description="" ma:indexed="true" ma:internalName="MediaServiceLocatio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_x5834__x6240_" ma:index="21" nillable="true" ma:displayName="場所" ma:format="Dropdown" ma:internalName="_x5834__x6240_">
      <xsd:simpleType>
        <xsd:restriction base="dms:Unknown"/>
      </xsd:simpleType>
    </xsd:element>
    <xsd:element name="CountryOrRegionee04797c-6b9c-4f04-ac47-da138de23ecd" ma:index="22" nillable="true" ma:displayName="場所: 国/地域" ma:internalName="CountryOrRegion" ma:readOnly="true">
      <xsd:simpleType>
        <xsd:restriction base="dms:Text"/>
      </xsd:simpleType>
    </xsd:element>
    <xsd:element name="Stateee04797c-6b9c-4f04-ac47-da138de23ecd" ma:index="23" nillable="true" ma:displayName="場所: 都道府県" ma:internalName="State" ma:readOnly="true">
      <xsd:simpleType>
        <xsd:restriction base="dms:Text"/>
      </xsd:simpleType>
    </xsd:element>
    <xsd:element name="Cityee04797c-6b9c-4f04-ac47-da138de23ecd" ma:index="24" nillable="true" ma:displayName="場所:市区町村" ma:internalName="City" ma:readOnly="true">
      <xsd:simpleType>
        <xsd:restriction base="dms:Text"/>
      </xsd:simpleType>
    </xsd:element>
    <xsd:element name="PostalCodeee04797c-6b9c-4f04-ac47-da138de23ecd" ma:index="25" nillable="true" ma:displayName="場所: 郵便番号コード" ma:internalName="PostalCode" ma:readOnly="true">
      <xsd:simpleType>
        <xsd:restriction base="dms:Text"/>
      </xsd:simpleType>
    </xsd:element>
    <xsd:element name="Streetee04797c-6b9c-4f04-ac47-da138de23ecd" ma:index="26" nillable="true" ma:displayName="場所: 番地" ma:internalName="Street" ma:readOnly="true">
      <xsd:simpleType>
        <xsd:restriction base="dms:Text"/>
      </xsd:simpleType>
    </xsd:element>
    <xsd:element name="GeoLocee04797c-6b9c-4f04-ac47-da138de23ecd" ma:index="27" nillable="true" ma:displayName="場所: 座標" ma:internalName="GeoLoc" ma:readOnly="true">
      <xsd:simpleType>
        <xsd:restriction base="dms:Unknown"/>
      </xsd:simpleType>
    </xsd:element>
    <xsd:element name="DispNameee04797c-6b9c-4f04-ac47-da138de23ecd" ma:index="28" nillable="true" ma:displayName="場所: 名前" ma:internalName="DispNa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fdbfeba-073a-4154-9dc0-b90e256bfefd}"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5ec59af-1a16-40a0-b163-384e34c79a5c" xsi:nil="true"/>
    <lcf76f155ced4ddcb4097134ff3c332f xmlns="7ee510e3-2e14-4e5f-9b54-f4964245d0bd">
      <Terms xmlns="http://schemas.microsoft.com/office/infopath/2007/PartnerControls"/>
    </lcf76f155ced4ddcb4097134ff3c332f>
    <_x5834__x6240_ xmlns="7ee510e3-2e14-4e5f-9b54-f4964245d0bd" xsi:nil="true"/>
  </documentManagement>
</p:properties>
</file>

<file path=customXml/itemProps1.xml><?xml version="1.0" encoding="utf-8"?>
<ds:datastoreItem xmlns:ds="http://schemas.openxmlformats.org/officeDocument/2006/customXml" ds:itemID="{226DE5A5-840D-48F4-85D8-A87F7515F5BF}">
  <ds:schemaRefs>
    <ds:schemaRef ds:uri="http://schemas.microsoft.com/sharepoint/v3/contenttype/forms"/>
  </ds:schemaRefs>
</ds:datastoreItem>
</file>

<file path=customXml/itemProps2.xml><?xml version="1.0" encoding="utf-8"?>
<ds:datastoreItem xmlns:ds="http://schemas.openxmlformats.org/officeDocument/2006/customXml" ds:itemID="{227D5BDA-4C1B-4BD4-BBEA-AEC5336360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e510e3-2e14-4e5f-9b54-f4964245d0bd"/>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805AC85-32CE-4165-9F1A-38ABAE2C69A2}">
  <ds:schemaRefs>
    <ds:schemaRef ds:uri="http://purl.org/dc/terms/"/>
    <ds:schemaRef ds:uri="http://schemas.microsoft.com/office/2006/documentManagement/types"/>
    <ds:schemaRef ds:uri="http://purl.org/dc/elements/1.1/"/>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85ec59af-1a16-40a0-b163-384e34c79a5c"/>
    <ds:schemaRef ds:uri="7ee510e3-2e14-4e5f-9b54-f4964245d0bd"/>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614</TotalTime>
  <Words>1109</Words>
  <Application>Microsoft Office PowerPoint</Application>
  <PresentationFormat>A4 210 x 297 mm</PresentationFormat>
  <Paragraphs>111</Paragraphs>
  <Slides>4</Slides>
  <Notes>2</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BIZ UDPゴシック</vt:lpstr>
      <vt:lpstr>Noto Sans JP</vt:lpstr>
      <vt:lpstr>游ゴシック</vt:lpstr>
      <vt:lpstr>Aptos</vt:lpstr>
      <vt:lpstr>Aptos Display</vt:lpstr>
      <vt:lpstr>Arial</vt:lpstr>
      <vt:lpstr>Wingdings</vt:lpstr>
      <vt:lpstr>Office テーマ</vt:lpstr>
      <vt:lpstr>GREEN×EXPO 2027 　入場チケット　好評発売中</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大村 聡実(OMURA Satomi)</dc:creator>
  <cp:lastModifiedBy>桑津 正輝(KUWAZU Masaki)</cp:lastModifiedBy>
  <cp:revision>12</cp:revision>
  <cp:lastPrinted>2026-07-21T06:03:24Z</cp:lastPrinted>
  <dcterms:created xsi:type="dcterms:W3CDTF">2026-05-19T02:26:40Z</dcterms:created>
  <dcterms:modified xsi:type="dcterms:W3CDTF">2026-07-21T06:11:44Z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0x01010041E958734CB2BB43887918B8A16F11B0</vt:lpwstr>
  </property>
  <property fmtid="{D5CDD505-2E9C-101B-9397-08002B2CF9AE}" pid="3" name="MediaServiceImageTags">
    <vt:lpwstr/>
  </property>
</Properties>
</file>